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12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820705B85C04E9444D684292CAAA3" ma:contentTypeVersion="4" ma:contentTypeDescription="Create a new document." ma:contentTypeScope="" ma:versionID="50d842ebb8db63ad1ff7e9f741ab3845">
  <xsd:schema xmlns:xsd="http://www.w3.org/2001/XMLSchema" xmlns:xs="http://www.w3.org/2001/XMLSchema" xmlns:p="http://schemas.microsoft.com/office/2006/metadata/properties" xmlns:ns2="e3424205-c870-41b8-8c6f-b833c5b04d9f" targetNamespace="http://schemas.microsoft.com/office/2006/metadata/properties" ma:root="true" ma:fieldsID="fcbf28cd79cdf890e67345b43444c2b2" ns2:_="">
    <xsd:import namespace="e3424205-c870-41b8-8c6f-b833c5b04d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24205-c870-41b8-8c6f-b833c5b04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F2FCD8-3B0D-440B-AA2A-54118B7FA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93BF6-4AAC-4A71-B132-3061C4411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24205-c870-41b8-8c6f-b833c5b04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77B70A-011D-4D94-8D1B-FCB77794442D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3424205-c870-41b8-8c6f-b833c5b04d9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5933</TotalTime>
  <Words>1383</Words>
  <Application>Microsoft Office PowerPoint</Application>
  <PresentationFormat>Panorámica</PresentationFormat>
  <Paragraphs>134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Segoe UI</vt:lpstr>
      <vt:lpstr>5Growth</vt:lpstr>
      <vt:lpstr>SDO Impacts of 5GROWTH</vt:lpstr>
      <vt:lpstr>5GROWTH Vision</vt:lpstr>
      <vt:lpstr>Contributions from 5GROWTH</vt:lpstr>
      <vt:lpstr>Contributions from 5GROWTH</vt:lpstr>
      <vt:lpstr>Presentación de PowerPoint</vt:lpstr>
      <vt:lpstr>BACKUP SLIDES</vt:lpstr>
      <vt:lpstr>ETSI ENI PoC #9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5Growth Presentation</dc:title>
  <dc:creator>Jani-Pekka Kainulainen</dc:creator>
  <cp:lastModifiedBy>María Molina</cp:lastModifiedBy>
  <cp:revision>391</cp:revision>
  <dcterms:created xsi:type="dcterms:W3CDTF">2019-06-01T14:15:12Z</dcterms:created>
  <dcterms:modified xsi:type="dcterms:W3CDTF">2022-02-01T15:25:01Z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0x01010061D820705B85C04E9444D684292CAAA3</vt:lpwstr>
  </property>
</Properties>
</file>