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9EA"/>
    <a:srgbClr val="99CCFF"/>
    <a:srgbClr val="FFCC66"/>
    <a:srgbClr val="0A1447"/>
    <a:srgbClr val="CC9900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3979" autoAdjust="0"/>
  </p:normalViewPr>
  <p:slideViewPr>
    <p:cSldViewPr snapToGrid="0">
      <p:cViewPr varScale="1">
        <p:scale>
          <a:sx n="86" d="100"/>
          <a:sy n="86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</TotalTime>
  <Words>989</Words>
  <Application>Microsoft Office PowerPoint</Application>
  <PresentationFormat>Panorámica</PresentationFormat>
  <Paragraphs>107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Quattrocento Sans</vt:lpstr>
      <vt:lpstr>Segoe UI</vt:lpstr>
      <vt:lpstr>5Growth</vt:lpstr>
      <vt:lpstr>5Growth Interaction with 5G Experimentation Platforms </vt:lpstr>
      <vt:lpstr>5Growth Vision   </vt:lpstr>
      <vt:lpstr>5Growth Solutions for Integration with ICT17 Platforms</vt:lpstr>
      <vt:lpstr>Implementation &amp;   Proof-of-Concepts</vt:lpstr>
      <vt:lpstr>5G EVE Integration Results</vt:lpstr>
      <vt:lpstr>5G-VINNI Integration Results</vt:lpstr>
      <vt:lpstr>Key Take-Aways</vt:lpstr>
      <vt:lpstr>Lessons learned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5Growth Presentation</dc:title>
  <dc:creator>jmangues</dc:creator>
  <cp:lastModifiedBy>María Molina</cp:lastModifiedBy>
  <cp:revision>432</cp:revision>
  <dcterms:created xsi:type="dcterms:W3CDTF">2019-06-01T14:15:12Z</dcterms:created>
  <dcterms:modified xsi:type="dcterms:W3CDTF">2022-02-01T16:03:40Z</dcterms:modified>
</cp:coreProperties>
</file>