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B4B4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5512" autoAdjust="0"/>
  </p:normalViewPr>
  <p:slideViewPr>
    <p:cSldViewPr snapToGrid="0">
      <p:cViewPr varScale="1">
        <p:scale>
          <a:sx n="85" d="100"/>
          <a:sy n="85" d="100"/>
        </p:scale>
        <p:origin x="-590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3740</TotalTime>
  <Words>518</Words>
  <Application>Microsoft Office PowerPoint</Application>
  <PresentationFormat>Custom</PresentationFormat>
  <Paragraphs>113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5Growth</vt:lpstr>
      <vt:lpstr>5Growth collaboration with 5G-EVE</vt:lpstr>
      <vt:lpstr>5Growth verticals and pilots</vt:lpstr>
      <vt:lpstr>Main questions for the deployment, still under discussion</vt:lpstr>
      <vt:lpstr>Interconnection with ICT-17: Option 3</vt:lpstr>
      <vt:lpstr>KPIs and roadmap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5Growth Presentation</dc:title>
  <dc:creator/>
  <cp:lastModifiedBy>Xi Li</cp:lastModifiedBy>
  <cp:revision>128</cp:revision>
  <dcterms:created xsi:type="dcterms:W3CDTF">2019-06-01T14:15:12Z</dcterms:created>
  <dcterms:modified xsi:type="dcterms:W3CDTF">2019-09-03T10:45:52Z</dcterms:modified>
</cp:coreProperties>
</file>