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5513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image" Target="../media/image46.jp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2244</Words>
  <Application>Microsoft Office PowerPoint</Application>
  <PresentationFormat>Widescreen</PresentationFormat>
  <Paragraphs>344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Segoe UI</vt:lpstr>
      <vt:lpstr>Verdana</vt:lpstr>
      <vt:lpstr>Wingdings</vt:lpstr>
      <vt:lpstr>5Growth</vt:lpstr>
      <vt:lpstr>Validating 5G in vertical industries: the 5Growth project </vt:lpstr>
      <vt:lpstr>Outline</vt:lpstr>
      <vt:lpstr>5Growth</vt:lpstr>
      <vt:lpstr>Vertical pilots</vt:lpstr>
      <vt:lpstr>Interactions with ICT-17 projects</vt:lpstr>
      <vt:lpstr>Outline</vt:lpstr>
      <vt:lpstr>5Growth architecture: building blocks</vt:lpstr>
      <vt:lpstr>5Growth baseline architecture</vt:lpstr>
      <vt:lpstr>Extending Baseline Architecture</vt:lpstr>
      <vt:lpstr>Outline</vt:lpstr>
      <vt:lpstr>5Growth Vision on Innnovations  </vt:lpstr>
      <vt:lpstr>5Growth Vision on Innnovations  </vt:lpstr>
      <vt:lpstr>Feature/Functionality Gaps</vt:lpstr>
      <vt:lpstr>5Growth Innovation Clusters </vt:lpstr>
      <vt:lpstr>5Growth Innovations</vt:lpstr>
      <vt:lpstr>Innovation example: support of NG RANs</vt:lpstr>
      <vt:lpstr>1st Software Release of 5Growth Platform</vt:lpstr>
      <vt:lpstr>Outline</vt:lpstr>
      <vt:lpstr>Vertical use cases</vt:lpstr>
      <vt:lpstr>Technical KPIs</vt:lpstr>
      <vt:lpstr>Business KPIs</vt:lpstr>
      <vt:lpstr>Example: Industry 4.0 Pilot</vt:lpstr>
      <vt:lpstr>Example of Industry 4.0 UC1: Connected Worker Remote Operation of Quality Equipment (INNOVALIA Pilot)</vt:lpstr>
      <vt:lpstr>Example of Industry 4.0 UC2: Connected Worker Remote Operation of Quality Equipment (INNOVALIA Pilot)</vt:lpstr>
      <vt:lpstr>Pilot Deployment Scenarios</vt:lpstr>
      <vt:lpstr>4 different scenarios for deployment of Private networks（a.k.a Non-Public Networks)</vt:lpstr>
      <vt:lpstr>Outline</vt:lpstr>
      <vt:lpstr>Final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Validating 5G in vertical industries: the 5Growth project</dc:title>
  <dc:creator>Carlos J. Bernardos</dc:creator>
  <cp:keywords>5Growth</cp:keywords>
  <cp:lastModifiedBy>Carlos Jesus Bernardos</cp:lastModifiedBy>
  <cp:revision>117</cp:revision>
  <dcterms:created xsi:type="dcterms:W3CDTF">2019-06-01T14:15:12Z</dcterms:created>
  <dcterms:modified xsi:type="dcterms:W3CDTF">2020-08-31T17:09:19Z</dcterms:modified>
</cp:coreProperties>
</file>