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256" r:id="rId2"/>
  </p:sldIdLst>
  <p:sldSz cx="30275213" cy="42803763"/>
  <p:notesSz cx="6858000" cy="9144000"/>
  <p:defaultTextStyle>
    <a:defPPr>
      <a:defRPr lang="en-US"/>
    </a:defPPr>
    <a:lvl1pPr marL="0" algn="l" defTabSz="3986052" rtl="0" eaLnBrk="1" latinLnBrk="0" hangingPunct="1">
      <a:defRPr sz="7847" kern="1200">
        <a:solidFill>
          <a:schemeClr val="tx1"/>
        </a:solidFill>
        <a:latin typeface="+mn-lt"/>
        <a:ea typeface="+mn-ea"/>
        <a:cs typeface="+mn-cs"/>
      </a:defRPr>
    </a:lvl1pPr>
    <a:lvl2pPr marL="1993026" algn="l" defTabSz="3986052" rtl="0" eaLnBrk="1" latinLnBrk="0" hangingPunct="1">
      <a:defRPr sz="7847" kern="1200">
        <a:solidFill>
          <a:schemeClr val="tx1"/>
        </a:solidFill>
        <a:latin typeface="+mn-lt"/>
        <a:ea typeface="+mn-ea"/>
        <a:cs typeface="+mn-cs"/>
      </a:defRPr>
    </a:lvl2pPr>
    <a:lvl3pPr marL="3986052" algn="l" defTabSz="3986052" rtl="0" eaLnBrk="1" latinLnBrk="0" hangingPunct="1">
      <a:defRPr sz="7847" kern="1200">
        <a:solidFill>
          <a:schemeClr val="tx1"/>
        </a:solidFill>
        <a:latin typeface="+mn-lt"/>
        <a:ea typeface="+mn-ea"/>
        <a:cs typeface="+mn-cs"/>
      </a:defRPr>
    </a:lvl3pPr>
    <a:lvl4pPr marL="5979079" algn="l" defTabSz="3986052" rtl="0" eaLnBrk="1" latinLnBrk="0" hangingPunct="1">
      <a:defRPr sz="7847" kern="1200">
        <a:solidFill>
          <a:schemeClr val="tx1"/>
        </a:solidFill>
        <a:latin typeface="+mn-lt"/>
        <a:ea typeface="+mn-ea"/>
        <a:cs typeface="+mn-cs"/>
      </a:defRPr>
    </a:lvl4pPr>
    <a:lvl5pPr marL="7972105" algn="l" defTabSz="3986052" rtl="0" eaLnBrk="1" latinLnBrk="0" hangingPunct="1">
      <a:defRPr sz="7847" kern="1200">
        <a:solidFill>
          <a:schemeClr val="tx1"/>
        </a:solidFill>
        <a:latin typeface="+mn-lt"/>
        <a:ea typeface="+mn-ea"/>
        <a:cs typeface="+mn-cs"/>
      </a:defRPr>
    </a:lvl5pPr>
    <a:lvl6pPr marL="9965131" algn="l" defTabSz="3986052" rtl="0" eaLnBrk="1" latinLnBrk="0" hangingPunct="1">
      <a:defRPr sz="7847" kern="1200">
        <a:solidFill>
          <a:schemeClr val="tx1"/>
        </a:solidFill>
        <a:latin typeface="+mn-lt"/>
        <a:ea typeface="+mn-ea"/>
        <a:cs typeface="+mn-cs"/>
      </a:defRPr>
    </a:lvl6pPr>
    <a:lvl7pPr marL="11958157" algn="l" defTabSz="3986052" rtl="0" eaLnBrk="1" latinLnBrk="0" hangingPunct="1">
      <a:defRPr sz="7847" kern="1200">
        <a:solidFill>
          <a:schemeClr val="tx1"/>
        </a:solidFill>
        <a:latin typeface="+mn-lt"/>
        <a:ea typeface="+mn-ea"/>
        <a:cs typeface="+mn-cs"/>
      </a:defRPr>
    </a:lvl7pPr>
    <a:lvl8pPr marL="13951184" algn="l" defTabSz="3986052" rtl="0" eaLnBrk="1" latinLnBrk="0" hangingPunct="1">
      <a:defRPr sz="7847" kern="1200">
        <a:solidFill>
          <a:schemeClr val="tx1"/>
        </a:solidFill>
        <a:latin typeface="+mn-lt"/>
        <a:ea typeface="+mn-ea"/>
        <a:cs typeface="+mn-cs"/>
      </a:defRPr>
    </a:lvl8pPr>
    <a:lvl9pPr marL="15944210" algn="l" defTabSz="3986052" rtl="0" eaLnBrk="1" latinLnBrk="0" hangingPunct="1">
      <a:defRPr sz="78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06" userDrawn="1">
          <p15:clr>
            <a:srgbClr val="A4A3A4"/>
          </p15:clr>
        </p15:guide>
        <p15:guide id="2" pos="3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888"/>
    <a:srgbClr val="E45252"/>
    <a:srgbClr val="000000"/>
    <a:srgbClr val="FF9900"/>
    <a:srgbClr val="706F6F"/>
    <a:srgbClr val="929291"/>
    <a:srgbClr val="4545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1" autoAdjust="0"/>
    <p:restoredTop sz="96686" autoAdjust="0"/>
  </p:normalViewPr>
  <p:slideViewPr>
    <p:cSldViewPr snapToGrid="0">
      <p:cViewPr varScale="1">
        <p:scale>
          <a:sx n="13" d="100"/>
          <a:sy n="13" d="100"/>
        </p:scale>
        <p:origin x="2962" y="134"/>
      </p:cViewPr>
      <p:guideLst>
        <p:guide orient="horz" pos="22506"/>
        <p:guide pos="3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925"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0D993E-6665-4A5F-AAB1-B481B2B3E5D2}" type="datetimeFigureOut">
              <a:rPr lang="en-GB" smtClean="0"/>
              <a:t>25/06/2019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09EB41-B5C6-484D-937E-5D84D8F8CACF}" type="slidenum">
              <a:rPr lang="en-GB" smtClean="0"/>
              <a:t>‹Nº›</a:t>
            </a:fld>
            <a:endParaRPr lang="en-GB"/>
          </a:p>
        </p:txBody>
      </p:sp>
    </p:spTree>
    <p:extLst>
      <p:ext uri="{BB962C8B-B14F-4D97-AF65-F5344CB8AC3E}">
        <p14:creationId xmlns:p14="http://schemas.microsoft.com/office/powerpoint/2010/main" val="164811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12C6A-BFE0-41C1-AF0C-3F53F273866B}" type="datetimeFigureOut">
              <a:rPr lang="en-GB" smtClean="0"/>
              <a:t>25/06/2019</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B4CDB-A227-45A5-8952-4821E8622D1C}" type="slidenum">
              <a:rPr lang="en-GB" smtClean="0"/>
              <a:t>‹Nº›</a:t>
            </a:fld>
            <a:endParaRPr lang="en-GB"/>
          </a:p>
        </p:txBody>
      </p:sp>
    </p:spTree>
    <p:extLst>
      <p:ext uri="{BB962C8B-B14F-4D97-AF65-F5344CB8AC3E}">
        <p14:creationId xmlns:p14="http://schemas.microsoft.com/office/powerpoint/2010/main" val="58095581"/>
      </p:ext>
    </p:extLst>
  </p:cSld>
  <p:clrMap bg1="lt1" tx1="dk1" bg2="lt2" tx2="dk2" accent1="accent1" accent2="accent2" accent3="accent3" accent4="accent4" accent5="accent5" accent6="accent6" hlink="hlink" folHlink="folHlink"/>
  <p:notesStyle>
    <a:lvl1pPr marL="0" algn="l" defTabSz="3986052" rtl="0" eaLnBrk="1" latinLnBrk="0" hangingPunct="1">
      <a:defRPr sz="5231" kern="1200">
        <a:solidFill>
          <a:schemeClr val="tx1"/>
        </a:solidFill>
        <a:latin typeface="+mn-lt"/>
        <a:ea typeface="+mn-ea"/>
        <a:cs typeface="+mn-cs"/>
      </a:defRPr>
    </a:lvl1pPr>
    <a:lvl2pPr marL="1993026" algn="l" defTabSz="3986052" rtl="0" eaLnBrk="1" latinLnBrk="0" hangingPunct="1">
      <a:defRPr sz="5231" kern="1200">
        <a:solidFill>
          <a:schemeClr val="tx1"/>
        </a:solidFill>
        <a:latin typeface="+mn-lt"/>
        <a:ea typeface="+mn-ea"/>
        <a:cs typeface="+mn-cs"/>
      </a:defRPr>
    </a:lvl2pPr>
    <a:lvl3pPr marL="3986052" algn="l" defTabSz="3986052" rtl="0" eaLnBrk="1" latinLnBrk="0" hangingPunct="1">
      <a:defRPr sz="5231" kern="1200">
        <a:solidFill>
          <a:schemeClr val="tx1"/>
        </a:solidFill>
        <a:latin typeface="+mn-lt"/>
        <a:ea typeface="+mn-ea"/>
        <a:cs typeface="+mn-cs"/>
      </a:defRPr>
    </a:lvl3pPr>
    <a:lvl4pPr marL="5979079" algn="l" defTabSz="3986052" rtl="0" eaLnBrk="1" latinLnBrk="0" hangingPunct="1">
      <a:defRPr sz="5231" kern="1200">
        <a:solidFill>
          <a:schemeClr val="tx1"/>
        </a:solidFill>
        <a:latin typeface="+mn-lt"/>
        <a:ea typeface="+mn-ea"/>
        <a:cs typeface="+mn-cs"/>
      </a:defRPr>
    </a:lvl4pPr>
    <a:lvl5pPr marL="7972105" algn="l" defTabSz="3986052" rtl="0" eaLnBrk="1" latinLnBrk="0" hangingPunct="1">
      <a:defRPr sz="5231" kern="1200">
        <a:solidFill>
          <a:schemeClr val="tx1"/>
        </a:solidFill>
        <a:latin typeface="+mn-lt"/>
        <a:ea typeface="+mn-ea"/>
        <a:cs typeface="+mn-cs"/>
      </a:defRPr>
    </a:lvl5pPr>
    <a:lvl6pPr marL="9965131" algn="l" defTabSz="3986052" rtl="0" eaLnBrk="1" latinLnBrk="0" hangingPunct="1">
      <a:defRPr sz="5231" kern="1200">
        <a:solidFill>
          <a:schemeClr val="tx1"/>
        </a:solidFill>
        <a:latin typeface="+mn-lt"/>
        <a:ea typeface="+mn-ea"/>
        <a:cs typeface="+mn-cs"/>
      </a:defRPr>
    </a:lvl6pPr>
    <a:lvl7pPr marL="11958157" algn="l" defTabSz="3986052" rtl="0" eaLnBrk="1" latinLnBrk="0" hangingPunct="1">
      <a:defRPr sz="5231" kern="1200">
        <a:solidFill>
          <a:schemeClr val="tx1"/>
        </a:solidFill>
        <a:latin typeface="+mn-lt"/>
        <a:ea typeface="+mn-ea"/>
        <a:cs typeface="+mn-cs"/>
      </a:defRPr>
    </a:lvl7pPr>
    <a:lvl8pPr marL="13951184" algn="l" defTabSz="3986052" rtl="0" eaLnBrk="1" latinLnBrk="0" hangingPunct="1">
      <a:defRPr sz="5231" kern="1200">
        <a:solidFill>
          <a:schemeClr val="tx1"/>
        </a:solidFill>
        <a:latin typeface="+mn-lt"/>
        <a:ea typeface="+mn-ea"/>
        <a:cs typeface="+mn-cs"/>
      </a:defRPr>
    </a:lvl8pPr>
    <a:lvl9pPr marL="15944210" algn="l" defTabSz="3986052" rtl="0" eaLnBrk="1" latinLnBrk="0" hangingPunct="1">
      <a:defRPr sz="523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7D5BC88-D63F-40ED-8B3E-7B554DD03F52}"/>
              </a:ext>
            </a:extLst>
          </p:cNvPr>
          <p:cNvSpPr>
            <a:spLocks noGrp="1"/>
          </p:cNvSpPr>
          <p:nvPr>
            <p:ph type="body" sz="quarter" idx="10" hasCustomPrompt="1"/>
          </p:nvPr>
        </p:nvSpPr>
        <p:spPr>
          <a:xfrm>
            <a:off x="9000000" y="1439999"/>
            <a:ext cx="19800000" cy="2160000"/>
          </a:xfrm>
          <a:prstGeom prst="rect">
            <a:avLst/>
          </a:prstGeom>
        </p:spPr>
        <p:txBody>
          <a:bodyPr/>
          <a:lstStyle>
            <a:lvl1pPr marL="0" indent="0" algn="r">
              <a:buNone/>
              <a:defRPr sz="8000" b="1">
                <a:solidFill>
                  <a:schemeClr val="bg1"/>
                </a:solidFill>
              </a:defRPr>
            </a:lvl1pPr>
          </a:lstStyle>
          <a:p>
            <a:pPr lvl="0"/>
            <a:r>
              <a:rPr lang="en-US" dirty="0"/>
              <a:t>Insert title here</a:t>
            </a:r>
          </a:p>
        </p:txBody>
      </p:sp>
    </p:spTree>
    <p:extLst>
      <p:ext uri="{BB962C8B-B14F-4D97-AF65-F5344CB8AC3E}">
        <p14:creationId xmlns:p14="http://schemas.microsoft.com/office/powerpoint/2010/main" val="352591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1.wdp"/><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sv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4.svg"/><Relationship Id="rId2" Type="http://schemas.openxmlformats.org/officeDocument/2006/relationships/theme" Target="../theme/them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8.png"/><Relationship Id="rId19" Type="http://schemas.openxmlformats.org/officeDocument/2006/relationships/image" Target="../media/image16.svg"/><Relationship Id="rId4" Type="http://schemas.openxmlformats.org/officeDocument/2006/relationships/image" Target="../media/image2.png"/><Relationship Id="rId9" Type="http://schemas.openxmlformats.org/officeDocument/2006/relationships/image" Target="../media/image7.emf"/><Relationship Id="rId14" Type="http://schemas.openxmlformats.org/officeDocument/2006/relationships/image" Target="../media/image11.jpeg"/><Relationship Id="rId22" Type="http://schemas.openxmlformats.org/officeDocument/2006/relationships/image" Target="../media/image1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332491FB-A766-47CC-BB1D-A1E2BFD26016}"/>
              </a:ext>
            </a:extLst>
          </p:cNvPr>
          <p:cNvSpPr/>
          <p:nvPr userDrawn="1"/>
        </p:nvSpPr>
        <p:spPr>
          <a:xfrm>
            <a:off x="0" y="38115960"/>
            <a:ext cx="30275212" cy="4687804"/>
          </a:xfrm>
          <a:custGeom>
            <a:avLst/>
            <a:gdLst>
              <a:gd name="connsiteX0" fmla="*/ 6622705 w 30275212"/>
              <a:gd name="connsiteY0" fmla="*/ 764 h 4687804"/>
              <a:gd name="connsiteX1" fmla="*/ 30275212 w 30275212"/>
              <a:gd name="connsiteY1" fmla="*/ 777136 h 4687804"/>
              <a:gd name="connsiteX2" fmla="*/ 30275212 w 30275212"/>
              <a:gd name="connsiteY2" fmla="*/ 2026932 h 4687804"/>
              <a:gd name="connsiteX3" fmla="*/ 30275212 w 30275212"/>
              <a:gd name="connsiteY3" fmla="*/ 2971080 h 4687804"/>
              <a:gd name="connsiteX4" fmla="*/ 30275212 w 30275212"/>
              <a:gd name="connsiteY4" fmla="*/ 3200008 h 4687804"/>
              <a:gd name="connsiteX5" fmla="*/ 30275212 w 30275212"/>
              <a:gd name="connsiteY5" fmla="*/ 3238368 h 4687804"/>
              <a:gd name="connsiteX6" fmla="*/ 30275212 w 30275212"/>
              <a:gd name="connsiteY6" fmla="*/ 3247804 h 4687804"/>
              <a:gd name="connsiteX7" fmla="*/ 30275212 w 30275212"/>
              <a:gd name="connsiteY7" fmla="*/ 3776180 h 4687804"/>
              <a:gd name="connsiteX8" fmla="*/ 30275212 w 30275212"/>
              <a:gd name="connsiteY8" fmla="*/ 4687804 h 4687804"/>
              <a:gd name="connsiteX9" fmla="*/ 0 w 30275212"/>
              <a:gd name="connsiteY9" fmla="*/ 4687804 h 4687804"/>
              <a:gd name="connsiteX10" fmla="*/ 0 w 30275212"/>
              <a:gd name="connsiteY10" fmla="*/ 3776180 h 4687804"/>
              <a:gd name="connsiteX11" fmla="*/ 0 w 30275212"/>
              <a:gd name="connsiteY11" fmla="*/ 3247804 h 4687804"/>
              <a:gd name="connsiteX12" fmla="*/ 0 w 30275212"/>
              <a:gd name="connsiteY12" fmla="*/ 3238368 h 4687804"/>
              <a:gd name="connsiteX13" fmla="*/ 0 w 30275212"/>
              <a:gd name="connsiteY13" fmla="*/ 2971080 h 4687804"/>
              <a:gd name="connsiteX14" fmla="*/ 0 w 30275212"/>
              <a:gd name="connsiteY14" fmla="*/ 2026932 h 4687804"/>
              <a:gd name="connsiteX15" fmla="*/ 0 w 30275212"/>
              <a:gd name="connsiteY15" fmla="*/ 777136 h 4687804"/>
              <a:gd name="connsiteX16" fmla="*/ 6622705 w 30275212"/>
              <a:gd name="connsiteY16" fmla="*/ 764 h 468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275212" h="4687804">
                <a:moveTo>
                  <a:pt x="6622705" y="764"/>
                </a:moveTo>
                <a:cubicBezTo>
                  <a:pt x="14506873" y="54164"/>
                  <a:pt x="22391044" y="2880324"/>
                  <a:pt x="30275212" y="777136"/>
                </a:cubicBezTo>
                <a:lnTo>
                  <a:pt x="30275212" y="2026932"/>
                </a:lnTo>
                <a:lnTo>
                  <a:pt x="30275212" y="2971080"/>
                </a:lnTo>
                <a:lnTo>
                  <a:pt x="30275212" y="3200008"/>
                </a:lnTo>
                <a:lnTo>
                  <a:pt x="30275212" y="3238368"/>
                </a:lnTo>
                <a:lnTo>
                  <a:pt x="30275212" y="3247804"/>
                </a:lnTo>
                <a:lnTo>
                  <a:pt x="30275212" y="3776180"/>
                </a:lnTo>
                <a:lnTo>
                  <a:pt x="30275212" y="4687804"/>
                </a:lnTo>
                <a:lnTo>
                  <a:pt x="0" y="4687804"/>
                </a:lnTo>
                <a:lnTo>
                  <a:pt x="0" y="3776180"/>
                </a:lnTo>
                <a:lnTo>
                  <a:pt x="0" y="3247804"/>
                </a:lnTo>
                <a:lnTo>
                  <a:pt x="0" y="3238368"/>
                </a:lnTo>
                <a:lnTo>
                  <a:pt x="0" y="2971080"/>
                </a:lnTo>
                <a:lnTo>
                  <a:pt x="0" y="2026932"/>
                </a:lnTo>
                <a:lnTo>
                  <a:pt x="0" y="777136"/>
                </a:lnTo>
                <a:cubicBezTo>
                  <a:pt x="2207569" y="188244"/>
                  <a:pt x="4415137" y="-14188"/>
                  <a:pt x="6622705" y="76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Wave 72">
            <a:extLst>
              <a:ext uri="{FF2B5EF4-FFF2-40B4-BE49-F238E27FC236}">
                <a16:creationId xmlns:a16="http://schemas.microsoft.com/office/drawing/2014/main" id="{4D310DD8-4112-4D0F-BAE3-F2431F8E16C0}"/>
              </a:ext>
            </a:extLst>
          </p:cNvPr>
          <p:cNvSpPr/>
          <p:nvPr userDrawn="1"/>
        </p:nvSpPr>
        <p:spPr>
          <a:xfrm flipH="1" flipV="1">
            <a:off x="0" y="36292320"/>
            <a:ext cx="30275213" cy="1800000"/>
          </a:xfrm>
          <a:prstGeom prst="wave">
            <a:avLst>
              <a:gd name="adj1" fmla="val 20000"/>
              <a:gd name="adj2"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0E1C3F1D-4C10-4AB8-8D85-6C82372AF056}"/>
              </a:ext>
            </a:extLst>
          </p:cNvPr>
          <p:cNvGrpSpPr/>
          <p:nvPr userDrawn="1"/>
        </p:nvGrpSpPr>
        <p:grpSpPr>
          <a:xfrm>
            <a:off x="0" y="0"/>
            <a:ext cx="30275213" cy="5040000"/>
            <a:chOff x="0" y="-1"/>
            <a:chExt cx="30275213" cy="2880000"/>
          </a:xfrm>
        </p:grpSpPr>
        <p:sp>
          <p:nvSpPr>
            <p:cNvPr id="36" name="Rectangle 35">
              <a:extLst>
                <a:ext uri="{FF2B5EF4-FFF2-40B4-BE49-F238E27FC236}">
                  <a16:creationId xmlns:a16="http://schemas.microsoft.com/office/drawing/2014/main" id="{7A83A6A1-A99C-4CF8-9E4F-B8A375F351E1}"/>
                </a:ext>
              </a:extLst>
            </p:cNvPr>
            <p:cNvSpPr/>
            <p:nvPr userDrawn="1"/>
          </p:nvSpPr>
          <p:spPr>
            <a:xfrm>
              <a:off x="0" y="0"/>
              <a:ext cx="30275213" cy="144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Wave 39">
              <a:extLst>
                <a:ext uri="{FF2B5EF4-FFF2-40B4-BE49-F238E27FC236}">
                  <a16:creationId xmlns:a16="http://schemas.microsoft.com/office/drawing/2014/main" id="{56DAFFCE-E6EC-4F3F-9038-DE60F7D499A4}"/>
                </a:ext>
              </a:extLst>
            </p:cNvPr>
            <p:cNvSpPr/>
            <p:nvPr userDrawn="1"/>
          </p:nvSpPr>
          <p:spPr>
            <a:xfrm>
              <a:off x="0" y="-1"/>
              <a:ext cx="30275213" cy="2880000"/>
            </a:xfrm>
            <a:prstGeom prst="wave">
              <a:avLst>
                <a:gd name="adj1" fmla="val 2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1ED34A5-98C7-4879-893A-92BD242FB9D9}"/>
              </a:ext>
            </a:extLst>
          </p:cNvPr>
          <p:cNvGrpSpPr/>
          <p:nvPr userDrawn="1"/>
        </p:nvGrpSpPr>
        <p:grpSpPr>
          <a:xfrm>
            <a:off x="2160000" y="1440000"/>
            <a:ext cx="4320000" cy="4320000"/>
            <a:chOff x="2160000" y="1440000"/>
            <a:chExt cx="4320000" cy="4320000"/>
          </a:xfrm>
        </p:grpSpPr>
        <p:sp>
          <p:nvSpPr>
            <p:cNvPr id="41" name="Oval 40">
              <a:extLst>
                <a:ext uri="{FF2B5EF4-FFF2-40B4-BE49-F238E27FC236}">
                  <a16:creationId xmlns:a16="http://schemas.microsoft.com/office/drawing/2014/main" id="{E0BA86CA-56D1-4E0B-9F6C-312F3E387E65}"/>
                </a:ext>
              </a:extLst>
            </p:cNvPr>
            <p:cNvSpPr/>
            <p:nvPr userDrawn="1"/>
          </p:nvSpPr>
          <p:spPr>
            <a:xfrm>
              <a:off x="2160000" y="1440000"/>
              <a:ext cx="4320000" cy="432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close up of a logo&#10;&#10;Description generated with very high confidence">
              <a:extLst>
                <a:ext uri="{FF2B5EF4-FFF2-40B4-BE49-F238E27FC236}">
                  <a16:creationId xmlns:a16="http://schemas.microsoft.com/office/drawing/2014/main" id="{6F32608B-D018-464C-BE67-BBAF91F107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178" t="11013" r="13076" b="10954"/>
            <a:stretch/>
          </p:blipFill>
          <p:spPr>
            <a:xfrm>
              <a:off x="2729582" y="2370817"/>
              <a:ext cx="3185594" cy="2460263"/>
            </a:xfrm>
            <a:prstGeom prst="rect">
              <a:avLst/>
            </a:prstGeom>
          </p:spPr>
        </p:pic>
      </p:grpSp>
      <p:grpSp>
        <p:nvGrpSpPr>
          <p:cNvPr id="3" name="Group 2">
            <a:extLst>
              <a:ext uri="{FF2B5EF4-FFF2-40B4-BE49-F238E27FC236}">
                <a16:creationId xmlns:a16="http://schemas.microsoft.com/office/drawing/2014/main" id="{7A5FF522-B2EE-4FB1-BF50-A05609C0AD63}"/>
              </a:ext>
            </a:extLst>
          </p:cNvPr>
          <p:cNvGrpSpPr/>
          <p:nvPr userDrawn="1"/>
        </p:nvGrpSpPr>
        <p:grpSpPr>
          <a:xfrm>
            <a:off x="24770904" y="37947580"/>
            <a:ext cx="1800000" cy="1800000"/>
            <a:chOff x="24649997" y="39770520"/>
            <a:chExt cx="1800000" cy="1800000"/>
          </a:xfrm>
        </p:grpSpPr>
        <p:sp>
          <p:nvSpPr>
            <p:cNvPr id="170" name="Oval 169">
              <a:extLst>
                <a:ext uri="{FF2B5EF4-FFF2-40B4-BE49-F238E27FC236}">
                  <a16:creationId xmlns:a16="http://schemas.microsoft.com/office/drawing/2014/main" id="{9E697948-FD76-4754-8F91-959EF4F245DC}"/>
                </a:ext>
              </a:extLst>
            </p:cNvPr>
            <p:cNvSpPr/>
            <p:nvPr userDrawn="1"/>
          </p:nvSpPr>
          <p:spPr>
            <a:xfrm>
              <a:off x="24649997" y="39770520"/>
              <a:ext cx="1800000" cy="18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a:extLst>
                <a:ext uri="{FF2B5EF4-FFF2-40B4-BE49-F238E27FC236}">
                  <a16:creationId xmlns:a16="http://schemas.microsoft.com/office/drawing/2014/main" id="{314223DF-6E25-494A-BE3B-8E7859BE775F}"/>
                </a:ext>
              </a:extLst>
            </p:cNvPr>
            <p:cNvPicPr>
              <a:picLocks noChangeAspect="1"/>
            </p:cNvPicPr>
            <p:nvPr userDrawn="1"/>
          </p:nvPicPr>
          <p:blipFill>
            <a:blip r:embed="rId4"/>
            <a:stretch>
              <a:fillRect/>
            </a:stretch>
          </p:blipFill>
          <p:spPr>
            <a:xfrm>
              <a:off x="24649997" y="40423020"/>
              <a:ext cx="1800000" cy="495000"/>
            </a:xfrm>
            <a:prstGeom prst="rect">
              <a:avLst/>
            </a:prstGeom>
          </p:spPr>
        </p:pic>
      </p:grpSp>
      <p:grpSp>
        <p:nvGrpSpPr>
          <p:cNvPr id="8" name="Group 7">
            <a:extLst>
              <a:ext uri="{FF2B5EF4-FFF2-40B4-BE49-F238E27FC236}">
                <a16:creationId xmlns:a16="http://schemas.microsoft.com/office/drawing/2014/main" id="{03FE08A4-7FF3-4413-B14C-10DEDE3C1CFF}"/>
              </a:ext>
            </a:extLst>
          </p:cNvPr>
          <p:cNvGrpSpPr/>
          <p:nvPr userDrawn="1"/>
        </p:nvGrpSpPr>
        <p:grpSpPr>
          <a:xfrm>
            <a:off x="12765470" y="37258792"/>
            <a:ext cx="1800000" cy="1800000"/>
            <a:chOff x="13079989" y="39304470"/>
            <a:chExt cx="1800000" cy="1800000"/>
          </a:xfrm>
        </p:grpSpPr>
        <p:sp>
          <p:nvSpPr>
            <p:cNvPr id="173" name="Oval 172">
              <a:extLst>
                <a:ext uri="{FF2B5EF4-FFF2-40B4-BE49-F238E27FC236}">
                  <a16:creationId xmlns:a16="http://schemas.microsoft.com/office/drawing/2014/main" id="{22864780-8F82-4805-B429-F25AA7F1C995}"/>
                </a:ext>
              </a:extLst>
            </p:cNvPr>
            <p:cNvSpPr/>
            <p:nvPr userDrawn="1"/>
          </p:nvSpPr>
          <p:spPr>
            <a:xfrm>
              <a:off x="13079989" y="39304470"/>
              <a:ext cx="1800000" cy="18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60" name="Immagine 1">
              <a:extLst>
                <a:ext uri="{FF2B5EF4-FFF2-40B4-BE49-F238E27FC236}">
                  <a16:creationId xmlns:a16="http://schemas.microsoft.com/office/drawing/2014/main" id="{0E29492F-041B-4164-AA3C-7D06AAA7BDF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3259989" y="39890898"/>
              <a:ext cx="1440000" cy="627144"/>
            </a:xfrm>
            <a:prstGeom prst="rect">
              <a:avLst/>
            </a:prstGeom>
            <a:noFill/>
            <a:ln>
              <a:noFill/>
            </a:ln>
          </p:spPr>
        </p:pic>
      </p:grpSp>
      <p:grpSp>
        <p:nvGrpSpPr>
          <p:cNvPr id="9" name="Group 8">
            <a:extLst>
              <a:ext uri="{FF2B5EF4-FFF2-40B4-BE49-F238E27FC236}">
                <a16:creationId xmlns:a16="http://schemas.microsoft.com/office/drawing/2014/main" id="{4AA259DF-7445-4D03-8C85-8791880A5C07}"/>
              </a:ext>
            </a:extLst>
          </p:cNvPr>
          <p:cNvGrpSpPr/>
          <p:nvPr userDrawn="1"/>
        </p:nvGrpSpPr>
        <p:grpSpPr>
          <a:xfrm>
            <a:off x="10500376" y="37059936"/>
            <a:ext cx="1800000" cy="1800000"/>
            <a:chOff x="10873988" y="39159540"/>
            <a:chExt cx="1800000" cy="1800000"/>
          </a:xfrm>
        </p:grpSpPr>
        <p:sp>
          <p:nvSpPr>
            <p:cNvPr id="178" name="Oval 177">
              <a:extLst>
                <a:ext uri="{FF2B5EF4-FFF2-40B4-BE49-F238E27FC236}">
                  <a16:creationId xmlns:a16="http://schemas.microsoft.com/office/drawing/2014/main" id="{9E46EB32-9FD8-4371-97EC-B2D45BC917AB}"/>
                </a:ext>
              </a:extLst>
            </p:cNvPr>
            <p:cNvSpPr/>
            <p:nvPr userDrawn="1"/>
          </p:nvSpPr>
          <p:spPr>
            <a:xfrm>
              <a:off x="10873988" y="39159540"/>
              <a:ext cx="1800000" cy="18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61" name="image01.png" descr="Image">
              <a:extLst>
                <a:ext uri="{FF2B5EF4-FFF2-40B4-BE49-F238E27FC236}">
                  <a16:creationId xmlns:a16="http://schemas.microsoft.com/office/drawing/2014/main" id="{930DD094-C4A4-4D91-BFBE-9EAA25E6C2E9}"/>
                </a:ext>
              </a:extLst>
            </p:cNvPr>
            <p:cNvPicPr>
              <a:picLocks noChangeAspect="1"/>
            </p:cNvPicPr>
            <p:nvPr userDrawn="1"/>
          </p:nvPicPr>
          <p:blipFill>
            <a:blip r:embed="rId6"/>
            <a:srcRect/>
            <a:stretch>
              <a:fillRect/>
            </a:stretch>
          </p:blipFill>
          <p:spPr>
            <a:xfrm>
              <a:off x="10873988" y="39790801"/>
              <a:ext cx="1800000" cy="537478"/>
            </a:xfrm>
            <a:prstGeom prst="rect">
              <a:avLst/>
            </a:prstGeom>
            <a:ln/>
          </p:spPr>
        </p:pic>
      </p:grpSp>
      <p:grpSp>
        <p:nvGrpSpPr>
          <p:cNvPr id="7" name="Group 6">
            <a:extLst>
              <a:ext uri="{FF2B5EF4-FFF2-40B4-BE49-F238E27FC236}">
                <a16:creationId xmlns:a16="http://schemas.microsoft.com/office/drawing/2014/main" id="{607ED8A8-5B28-46EE-B430-A7513EF70775}"/>
              </a:ext>
            </a:extLst>
          </p:cNvPr>
          <p:cNvGrpSpPr/>
          <p:nvPr userDrawn="1"/>
        </p:nvGrpSpPr>
        <p:grpSpPr>
          <a:xfrm>
            <a:off x="5970188" y="36853174"/>
            <a:ext cx="1800000" cy="1800000"/>
            <a:chOff x="15465991" y="39470550"/>
            <a:chExt cx="1800000" cy="1800000"/>
          </a:xfrm>
        </p:grpSpPr>
        <p:sp>
          <p:nvSpPr>
            <p:cNvPr id="175" name="Oval 174">
              <a:extLst>
                <a:ext uri="{FF2B5EF4-FFF2-40B4-BE49-F238E27FC236}">
                  <a16:creationId xmlns:a16="http://schemas.microsoft.com/office/drawing/2014/main" id="{CC4B3C2F-9F28-40F7-96A9-53980CBC33B3}"/>
                </a:ext>
              </a:extLst>
            </p:cNvPr>
            <p:cNvSpPr/>
            <p:nvPr userDrawn="1"/>
          </p:nvSpPr>
          <p:spPr>
            <a:xfrm>
              <a:off x="15465991" y="39470550"/>
              <a:ext cx="1800000" cy="18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62" name="Imagen 6" descr="Azcom logo">
              <a:extLst>
                <a:ext uri="{FF2B5EF4-FFF2-40B4-BE49-F238E27FC236}">
                  <a16:creationId xmlns:a16="http://schemas.microsoft.com/office/drawing/2014/main" id="{B884C3FB-231C-4D55-BB8A-BB0E494B867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465991" y="40057028"/>
              <a:ext cx="1800000" cy="627044"/>
            </a:xfrm>
            <a:prstGeom prst="rect">
              <a:avLst/>
            </a:prstGeom>
            <a:noFill/>
            <a:ln>
              <a:noFill/>
            </a:ln>
          </p:spPr>
        </p:pic>
      </p:grpSp>
      <p:grpSp>
        <p:nvGrpSpPr>
          <p:cNvPr id="10" name="Group 9">
            <a:extLst>
              <a:ext uri="{FF2B5EF4-FFF2-40B4-BE49-F238E27FC236}">
                <a16:creationId xmlns:a16="http://schemas.microsoft.com/office/drawing/2014/main" id="{C8C84A07-3A25-4967-8867-CB3D8A5A8B46}"/>
              </a:ext>
            </a:extLst>
          </p:cNvPr>
          <p:cNvGrpSpPr/>
          <p:nvPr userDrawn="1"/>
        </p:nvGrpSpPr>
        <p:grpSpPr>
          <a:xfrm>
            <a:off x="8235282" y="36935039"/>
            <a:ext cx="1800000" cy="1800000"/>
            <a:chOff x="8420727" y="38962200"/>
            <a:chExt cx="1800000" cy="1800000"/>
          </a:xfrm>
        </p:grpSpPr>
        <p:sp>
          <p:nvSpPr>
            <p:cNvPr id="174" name="Oval 173">
              <a:extLst>
                <a:ext uri="{FF2B5EF4-FFF2-40B4-BE49-F238E27FC236}">
                  <a16:creationId xmlns:a16="http://schemas.microsoft.com/office/drawing/2014/main" id="{A66C1341-FEF2-4754-B967-DDC6508842D3}"/>
                </a:ext>
              </a:extLst>
            </p:cNvPr>
            <p:cNvSpPr/>
            <p:nvPr userDrawn="1"/>
          </p:nvSpPr>
          <p:spPr>
            <a:xfrm>
              <a:off x="8420727" y="38962200"/>
              <a:ext cx="1800000" cy="18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63" name="Picture 162" descr="Image result for ericsson logo">
              <a:extLst>
                <a:ext uri="{FF2B5EF4-FFF2-40B4-BE49-F238E27FC236}">
                  <a16:creationId xmlns:a16="http://schemas.microsoft.com/office/drawing/2014/main" id="{0721190F-6AF5-4FD1-BB50-EEFC8F027F1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780727" y="39310711"/>
              <a:ext cx="1080000" cy="1102979"/>
            </a:xfrm>
            <a:prstGeom prst="rect">
              <a:avLst/>
            </a:prstGeom>
            <a:noFill/>
            <a:ln>
              <a:noFill/>
            </a:ln>
          </p:spPr>
        </p:pic>
      </p:grpSp>
      <p:grpSp>
        <p:nvGrpSpPr>
          <p:cNvPr id="14" name="Group 13">
            <a:extLst>
              <a:ext uri="{FF2B5EF4-FFF2-40B4-BE49-F238E27FC236}">
                <a16:creationId xmlns:a16="http://schemas.microsoft.com/office/drawing/2014/main" id="{F0903A16-8C1C-43C4-BEE5-9A3AFB9843EB}"/>
              </a:ext>
            </a:extLst>
          </p:cNvPr>
          <p:cNvGrpSpPr/>
          <p:nvPr userDrawn="1"/>
        </p:nvGrpSpPr>
        <p:grpSpPr>
          <a:xfrm>
            <a:off x="17295658" y="37688584"/>
            <a:ext cx="2479964" cy="1800000"/>
            <a:chOff x="5970188" y="39103852"/>
            <a:chExt cx="2479964" cy="1800000"/>
          </a:xfrm>
        </p:grpSpPr>
        <p:sp>
          <p:nvSpPr>
            <p:cNvPr id="177" name="Oval 176">
              <a:extLst>
                <a:ext uri="{FF2B5EF4-FFF2-40B4-BE49-F238E27FC236}">
                  <a16:creationId xmlns:a16="http://schemas.microsoft.com/office/drawing/2014/main" id="{282368E0-47D3-4A40-8764-DD9C3F902999}"/>
                </a:ext>
              </a:extLst>
            </p:cNvPr>
            <p:cNvSpPr/>
            <p:nvPr userDrawn="1"/>
          </p:nvSpPr>
          <p:spPr>
            <a:xfrm>
              <a:off x="6310170" y="39103852"/>
              <a:ext cx="1800000" cy="18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64" name="Picture 163">
              <a:extLst>
                <a:ext uri="{FF2B5EF4-FFF2-40B4-BE49-F238E27FC236}">
                  <a16:creationId xmlns:a16="http://schemas.microsoft.com/office/drawing/2014/main" id="{DED16135-5D56-4CC9-BA08-A6E7B5785FF9}"/>
                </a:ext>
              </a:extLst>
            </p:cNvPr>
            <p:cNvPicPr/>
            <p:nvPr userDrawn="1"/>
          </p:nvPicPr>
          <p:blipFill rotWithShape="1">
            <a:blip r:embed="rId9">
              <a:extLst>
                <a:ext uri="{28A0092B-C50C-407E-A947-70E740481C1C}">
                  <a14:useLocalDpi xmlns:a14="http://schemas.microsoft.com/office/drawing/2010/main" val="0"/>
                </a:ext>
              </a:extLst>
            </a:blip>
            <a:srcRect l="7266" r="11696"/>
            <a:stretch/>
          </p:blipFill>
          <p:spPr bwMode="auto">
            <a:xfrm>
              <a:off x="5970188" y="39550882"/>
              <a:ext cx="2479964" cy="1046617"/>
            </a:xfrm>
            <a:prstGeom prst="rect">
              <a:avLst/>
            </a:prstGeom>
            <a:noFill/>
            <a:ln>
              <a:noFill/>
            </a:ln>
            <a:extLst>
              <a:ext uri="{53640926-AAD7-44D8-BBD7-CCE9431645EC}">
                <a14:shadowObscured xmlns:a14="http://schemas.microsoft.com/office/drawing/2010/main"/>
              </a:ext>
            </a:extLst>
          </p:spPr>
        </p:pic>
      </p:grpSp>
      <p:grpSp>
        <p:nvGrpSpPr>
          <p:cNvPr id="6" name="Group 5">
            <a:extLst>
              <a:ext uri="{FF2B5EF4-FFF2-40B4-BE49-F238E27FC236}">
                <a16:creationId xmlns:a16="http://schemas.microsoft.com/office/drawing/2014/main" id="{901CCA29-0EF2-4BD2-9241-94FF409B6086}"/>
              </a:ext>
            </a:extLst>
          </p:cNvPr>
          <p:cNvGrpSpPr/>
          <p:nvPr userDrawn="1"/>
        </p:nvGrpSpPr>
        <p:grpSpPr>
          <a:xfrm>
            <a:off x="15030564" y="37468841"/>
            <a:ext cx="1800000" cy="1800000"/>
            <a:chOff x="17728363" y="39539280"/>
            <a:chExt cx="1800000" cy="1800000"/>
          </a:xfrm>
        </p:grpSpPr>
        <p:sp>
          <p:nvSpPr>
            <p:cNvPr id="172" name="Oval 171">
              <a:extLst>
                <a:ext uri="{FF2B5EF4-FFF2-40B4-BE49-F238E27FC236}">
                  <a16:creationId xmlns:a16="http://schemas.microsoft.com/office/drawing/2014/main" id="{CF9DA127-25E4-445A-8D1D-084D2A7F67DE}"/>
                </a:ext>
              </a:extLst>
            </p:cNvPr>
            <p:cNvSpPr/>
            <p:nvPr userDrawn="1"/>
          </p:nvSpPr>
          <p:spPr>
            <a:xfrm>
              <a:off x="17728363" y="39539280"/>
              <a:ext cx="1800000" cy="18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65" name="Picture 164">
              <a:extLst>
                <a:ext uri="{FF2B5EF4-FFF2-40B4-BE49-F238E27FC236}">
                  <a16:creationId xmlns:a16="http://schemas.microsoft.com/office/drawing/2014/main" id="{0D4E942C-5E12-4E2C-9417-3400926DB6C9}"/>
                </a:ext>
              </a:extLst>
            </p:cNvPr>
            <p:cNvPicPr/>
            <p:nvPr userDrawn="1"/>
          </p:nvPicPr>
          <p:blipFill>
            <a:blip r:embed="rId10">
              <a:extLst>
                <a:ext uri="{28A0092B-C50C-407E-A947-70E740481C1C}">
                  <a14:useLocalDpi xmlns:a14="http://schemas.microsoft.com/office/drawing/2010/main" val="0"/>
                </a:ext>
              </a:extLst>
            </a:blip>
            <a:stretch>
              <a:fillRect/>
            </a:stretch>
          </p:blipFill>
          <p:spPr>
            <a:xfrm>
              <a:off x="17908363" y="40079280"/>
              <a:ext cx="1440000" cy="720000"/>
            </a:xfrm>
            <a:prstGeom prst="rect">
              <a:avLst/>
            </a:prstGeom>
          </p:spPr>
        </p:pic>
      </p:grpSp>
      <p:grpSp>
        <p:nvGrpSpPr>
          <p:cNvPr id="5" name="Group 4">
            <a:extLst>
              <a:ext uri="{FF2B5EF4-FFF2-40B4-BE49-F238E27FC236}">
                <a16:creationId xmlns:a16="http://schemas.microsoft.com/office/drawing/2014/main" id="{6EF0C0A2-04FC-4B18-831C-528883D2C5C1}"/>
              </a:ext>
            </a:extLst>
          </p:cNvPr>
          <p:cNvGrpSpPr/>
          <p:nvPr userDrawn="1"/>
        </p:nvGrpSpPr>
        <p:grpSpPr>
          <a:xfrm>
            <a:off x="20240716" y="37917148"/>
            <a:ext cx="1800000" cy="1800000"/>
            <a:chOff x="20057994" y="39700230"/>
            <a:chExt cx="1800000" cy="1800000"/>
          </a:xfrm>
        </p:grpSpPr>
        <p:sp>
          <p:nvSpPr>
            <p:cNvPr id="171" name="Oval 170">
              <a:extLst>
                <a:ext uri="{FF2B5EF4-FFF2-40B4-BE49-F238E27FC236}">
                  <a16:creationId xmlns:a16="http://schemas.microsoft.com/office/drawing/2014/main" id="{F112C1F1-FB2E-46D4-A85E-D359D8E09BB6}"/>
                </a:ext>
              </a:extLst>
            </p:cNvPr>
            <p:cNvSpPr/>
            <p:nvPr userDrawn="1"/>
          </p:nvSpPr>
          <p:spPr>
            <a:xfrm>
              <a:off x="20057994" y="39700230"/>
              <a:ext cx="1800000" cy="18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descr="http://www.globalsmartgridfederation.org/images/ITRIlogo.JPG">
              <a:extLst>
                <a:ext uri="{FF2B5EF4-FFF2-40B4-BE49-F238E27FC236}">
                  <a16:creationId xmlns:a16="http://schemas.microsoft.com/office/drawing/2014/main" id="{4A4B35E5-B74D-4534-A77C-DB09FE786ED3}"/>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0057994" y="40316590"/>
              <a:ext cx="1800000" cy="567280"/>
            </a:xfrm>
            <a:prstGeom prst="rect">
              <a:avLst/>
            </a:prstGeom>
            <a:noFill/>
            <a:ln>
              <a:noFill/>
            </a:ln>
          </p:spPr>
        </p:pic>
      </p:grpSp>
      <p:grpSp>
        <p:nvGrpSpPr>
          <p:cNvPr id="4" name="Group 3">
            <a:extLst>
              <a:ext uri="{FF2B5EF4-FFF2-40B4-BE49-F238E27FC236}">
                <a16:creationId xmlns:a16="http://schemas.microsoft.com/office/drawing/2014/main" id="{CC651129-E14B-43D4-BC14-A5338D51AC78}"/>
              </a:ext>
            </a:extLst>
          </p:cNvPr>
          <p:cNvGrpSpPr/>
          <p:nvPr userDrawn="1"/>
        </p:nvGrpSpPr>
        <p:grpSpPr>
          <a:xfrm>
            <a:off x="22505810" y="37963992"/>
            <a:ext cx="1800000" cy="1800000"/>
            <a:chOff x="22382181" y="39801000"/>
            <a:chExt cx="1800000" cy="1800000"/>
          </a:xfrm>
        </p:grpSpPr>
        <p:sp>
          <p:nvSpPr>
            <p:cNvPr id="176" name="Oval 175">
              <a:extLst>
                <a:ext uri="{FF2B5EF4-FFF2-40B4-BE49-F238E27FC236}">
                  <a16:creationId xmlns:a16="http://schemas.microsoft.com/office/drawing/2014/main" id="{0EC89C03-5100-4D6D-BAFC-18FB11EB2058}"/>
                </a:ext>
              </a:extLst>
            </p:cNvPr>
            <p:cNvSpPr/>
            <p:nvPr userDrawn="1"/>
          </p:nvSpPr>
          <p:spPr>
            <a:xfrm>
              <a:off x="22382181" y="39801000"/>
              <a:ext cx="1800000" cy="18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68" name="Picture 167" descr="Image result for nctu logo">
              <a:extLst>
                <a:ext uri="{FF2B5EF4-FFF2-40B4-BE49-F238E27FC236}">
                  <a16:creationId xmlns:a16="http://schemas.microsoft.com/office/drawing/2014/main" id="{8A978307-5431-4A21-8A79-94E4B1126778}"/>
                </a:ext>
              </a:extLst>
            </p:cNvPr>
            <p:cNvPicPr>
              <a:picLocks/>
            </p:cNvPicPr>
            <p:nvPr userDrawn="1"/>
          </p:nvPicPr>
          <p:blipFill>
            <a:blip r:embed="rId12">
              <a:extLst>
                <a:ext uri="{BEBA8EAE-BF5A-486C-A8C5-ECC9F3942E4B}">
                  <a14:imgProps xmlns:a14="http://schemas.microsoft.com/office/drawing/2010/main">
                    <a14:imgLayer r:embed="rId13">
                      <a14:imgEffect>
                        <a14:backgroundRemoval t="8451" b="91549" l="9375" r="95536">
                          <a14:foregroundMark x1="91518" y1="20657" x2="91964" y2="21596"/>
                          <a14:foregroundMark x1="89732" y1="16901" x2="95536" y2="49296"/>
                          <a14:foregroundMark x1="95536" y1="49296" x2="92857" y2="61033"/>
                          <a14:foregroundMark x1="22768" y1="25352" x2="22768" y2="25352"/>
                          <a14:foregroundMark x1="33036" y1="35211" x2="33036" y2="35211"/>
                          <a14:foregroundMark x1="44196" y1="91080" x2="44196" y2="91080"/>
                          <a14:foregroundMark x1="48661" y1="91549" x2="48661" y2="91549"/>
                          <a14:foregroundMark x1="52679" y1="91549" x2="52679" y2="91549"/>
                          <a14:foregroundMark x1="48214" y1="21596" x2="48214" y2="21596"/>
                          <a14:foregroundMark x1="48661" y1="8451" x2="48661" y2="8451"/>
                          <a14:foregroundMark x1="26339" y1="54460" x2="26339" y2="54460"/>
                          <a14:foregroundMark x1="41964" y1="78404" x2="41964" y2="78404"/>
                          <a14:foregroundMark x1="33036" y1="40845" x2="33036" y2="40845"/>
                          <a14:foregroundMark x1="55804" y1="91549" x2="55804" y2="91549"/>
                          <a14:backgroundMark x1="78571" y1="10329" x2="78571" y2="10329"/>
                        </a14:backgroundRemoval>
                      </a14:imgEffect>
                    </a14:imgLayer>
                  </a14:imgProps>
                </a:ext>
                <a:ext uri="{28A0092B-C50C-407E-A947-70E740481C1C}">
                  <a14:useLocalDpi xmlns:a14="http://schemas.microsoft.com/office/drawing/2010/main" val="0"/>
                </a:ext>
              </a:extLst>
            </a:blip>
            <a:srcRect/>
            <a:stretch>
              <a:fillRect/>
            </a:stretch>
          </p:blipFill>
          <p:spPr bwMode="auto">
            <a:xfrm>
              <a:off x="22562181" y="39981000"/>
              <a:ext cx="1440000" cy="1440000"/>
            </a:xfrm>
            <a:prstGeom prst="rect">
              <a:avLst/>
            </a:prstGeom>
            <a:noFill/>
            <a:ln>
              <a:noFill/>
            </a:ln>
          </p:spPr>
        </p:pic>
      </p:grpSp>
      <p:grpSp>
        <p:nvGrpSpPr>
          <p:cNvPr id="13" name="Group 12">
            <a:extLst>
              <a:ext uri="{FF2B5EF4-FFF2-40B4-BE49-F238E27FC236}">
                <a16:creationId xmlns:a16="http://schemas.microsoft.com/office/drawing/2014/main" id="{4AC1B0EE-F843-4EA5-AE49-DCD1A315567F}"/>
              </a:ext>
            </a:extLst>
          </p:cNvPr>
          <p:cNvGrpSpPr/>
          <p:nvPr userDrawn="1"/>
        </p:nvGrpSpPr>
        <p:grpSpPr>
          <a:xfrm>
            <a:off x="1440000" y="37056192"/>
            <a:ext cx="1800000" cy="1800000"/>
            <a:chOff x="1440000" y="39122972"/>
            <a:chExt cx="1800000" cy="1800000"/>
          </a:xfrm>
        </p:grpSpPr>
        <p:sp>
          <p:nvSpPr>
            <p:cNvPr id="199" name="Oval 198">
              <a:extLst>
                <a:ext uri="{FF2B5EF4-FFF2-40B4-BE49-F238E27FC236}">
                  <a16:creationId xmlns:a16="http://schemas.microsoft.com/office/drawing/2014/main" id="{5833EC06-3296-4988-9230-1E371FCCB267}"/>
                </a:ext>
              </a:extLst>
            </p:cNvPr>
            <p:cNvSpPr/>
            <p:nvPr userDrawn="1"/>
          </p:nvSpPr>
          <p:spPr>
            <a:xfrm>
              <a:off x="1440000" y="39122972"/>
              <a:ext cx="1800000" cy="18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6" name="Picture 2" descr="https://europa.eu/european-union/sites/europaeu/files/docs/body/flag_yellow_high.jpg">
              <a:extLst>
                <a:ext uri="{FF2B5EF4-FFF2-40B4-BE49-F238E27FC236}">
                  <a16:creationId xmlns:a16="http://schemas.microsoft.com/office/drawing/2014/main" id="{E95F1F68-AA3F-4ACB-B325-78C4C8376749}"/>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800000" y="39662805"/>
              <a:ext cx="1080000" cy="7203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C4D55B04-C2F8-4862-82D4-E2AC3EBA5487}"/>
              </a:ext>
            </a:extLst>
          </p:cNvPr>
          <p:cNvGrpSpPr/>
          <p:nvPr userDrawn="1"/>
        </p:nvGrpSpPr>
        <p:grpSpPr>
          <a:xfrm>
            <a:off x="27036000" y="37765668"/>
            <a:ext cx="1800000" cy="1800000"/>
            <a:chOff x="27036000" y="39633156"/>
            <a:chExt cx="1800000" cy="1800000"/>
          </a:xfrm>
        </p:grpSpPr>
        <p:sp>
          <p:nvSpPr>
            <p:cNvPr id="202" name="Oval 201">
              <a:extLst>
                <a:ext uri="{FF2B5EF4-FFF2-40B4-BE49-F238E27FC236}">
                  <a16:creationId xmlns:a16="http://schemas.microsoft.com/office/drawing/2014/main" id="{BD13463A-0E93-4432-A7C8-EBF4753301C4}"/>
                </a:ext>
              </a:extLst>
            </p:cNvPr>
            <p:cNvSpPr/>
            <p:nvPr userDrawn="1"/>
          </p:nvSpPr>
          <p:spPr>
            <a:xfrm>
              <a:off x="27036000" y="39633156"/>
              <a:ext cx="1800000" cy="18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026" name="Picture 2" descr="https://upload.wikimedia.org/wikipedia/commons/thumb/7/72/Flag_of_the_Republic_of_China.svg/1024px-Flag_of_the_Republic_of_China.svg.png">
              <a:extLst>
                <a:ext uri="{FF2B5EF4-FFF2-40B4-BE49-F238E27FC236}">
                  <a16:creationId xmlns:a16="http://schemas.microsoft.com/office/drawing/2014/main" id="{AD1A73D2-0095-4F6B-BE9D-3C628DCC9881}"/>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7396000" y="40172982"/>
              <a:ext cx="1080000" cy="7203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F96BC2A8-A9A5-4CB4-A723-7F7AC62F4550}"/>
              </a:ext>
            </a:extLst>
          </p:cNvPr>
          <p:cNvGrpSpPr/>
          <p:nvPr userDrawn="1"/>
        </p:nvGrpSpPr>
        <p:grpSpPr>
          <a:xfrm>
            <a:off x="10565280" y="39619800"/>
            <a:ext cx="5950636" cy="720000"/>
            <a:chOff x="20599144" y="41765639"/>
            <a:chExt cx="5950636" cy="720000"/>
          </a:xfrm>
        </p:grpSpPr>
        <p:grpSp>
          <p:nvGrpSpPr>
            <p:cNvPr id="37" name="Group 36">
              <a:extLst>
                <a:ext uri="{FF2B5EF4-FFF2-40B4-BE49-F238E27FC236}">
                  <a16:creationId xmlns:a16="http://schemas.microsoft.com/office/drawing/2014/main" id="{86C23DC3-9239-4C71-877C-5C5411A5EF85}"/>
                </a:ext>
              </a:extLst>
            </p:cNvPr>
            <p:cNvGrpSpPr/>
            <p:nvPr userDrawn="1"/>
          </p:nvGrpSpPr>
          <p:grpSpPr>
            <a:xfrm>
              <a:off x="20599144" y="41765639"/>
              <a:ext cx="671337" cy="720000"/>
              <a:chOff x="20870981" y="9162990"/>
              <a:chExt cx="1440000" cy="1440000"/>
            </a:xfrm>
          </p:grpSpPr>
          <p:sp>
            <p:nvSpPr>
              <p:cNvPr id="35" name="Oval 34">
                <a:extLst>
                  <a:ext uri="{FF2B5EF4-FFF2-40B4-BE49-F238E27FC236}">
                    <a16:creationId xmlns:a16="http://schemas.microsoft.com/office/drawing/2014/main" id="{19BE394B-1899-436B-B6FD-D939368632AD}"/>
                  </a:ext>
                </a:extLst>
              </p:cNvPr>
              <p:cNvSpPr/>
              <p:nvPr userDrawn="1"/>
            </p:nvSpPr>
            <p:spPr>
              <a:xfrm>
                <a:off x="20870981" y="9162990"/>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C335AFAC-BB67-4594-BDA0-839689586F29}"/>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050981" y="9342990"/>
                <a:ext cx="1080000" cy="1080000"/>
              </a:xfrm>
              <a:prstGeom prst="rect">
                <a:avLst/>
              </a:prstGeom>
            </p:spPr>
          </p:pic>
        </p:grpSp>
        <p:sp>
          <p:nvSpPr>
            <p:cNvPr id="47" name="Rectangle 46">
              <a:extLst>
                <a:ext uri="{FF2B5EF4-FFF2-40B4-BE49-F238E27FC236}">
                  <a16:creationId xmlns:a16="http://schemas.microsoft.com/office/drawing/2014/main" id="{4CB519D2-DB27-451A-BC62-592BB03D408E}"/>
                </a:ext>
              </a:extLst>
            </p:cNvPr>
            <p:cNvSpPr/>
            <p:nvPr userDrawn="1"/>
          </p:nvSpPr>
          <p:spPr>
            <a:xfrm>
              <a:off x="21451294" y="41765639"/>
              <a:ext cx="5098486"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dirty="0"/>
                <a:t>www.linkedin.com/in/5g-coral</a:t>
              </a:r>
            </a:p>
          </p:txBody>
        </p:sp>
      </p:grpSp>
      <p:grpSp>
        <p:nvGrpSpPr>
          <p:cNvPr id="54" name="Group 53">
            <a:extLst>
              <a:ext uri="{FF2B5EF4-FFF2-40B4-BE49-F238E27FC236}">
                <a16:creationId xmlns:a16="http://schemas.microsoft.com/office/drawing/2014/main" id="{0F956440-0899-4986-A16A-D1B583DE0531}"/>
              </a:ext>
            </a:extLst>
          </p:cNvPr>
          <p:cNvGrpSpPr/>
          <p:nvPr userDrawn="1"/>
        </p:nvGrpSpPr>
        <p:grpSpPr>
          <a:xfrm>
            <a:off x="1714320" y="39619800"/>
            <a:ext cx="3118496" cy="720000"/>
            <a:chOff x="3728558" y="41435244"/>
            <a:chExt cx="3118496" cy="720000"/>
          </a:xfrm>
        </p:grpSpPr>
        <p:grpSp>
          <p:nvGrpSpPr>
            <p:cNvPr id="46" name="Group 45">
              <a:extLst>
                <a:ext uri="{FF2B5EF4-FFF2-40B4-BE49-F238E27FC236}">
                  <a16:creationId xmlns:a16="http://schemas.microsoft.com/office/drawing/2014/main" id="{C57D60E7-9404-4AB6-8C25-4F84364FA89C}"/>
                </a:ext>
              </a:extLst>
            </p:cNvPr>
            <p:cNvGrpSpPr/>
            <p:nvPr userDrawn="1"/>
          </p:nvGrpSpPr>
          <p:grpSpPr>
            <a:xfrm>
              <a:off x="3728558" y="41435244"/>
              <a:ext cx="720000" cy="720000"/>
              <a:chOff x="22040836" y="6730811"/>
              <a:chExt cx="1440000" cy="1440000"/>
            </a:xfrm>
          </p:grpSpPr>
          <p:sp>
            <p:nvSpPr>
              <p:cNvPr id="45" name="Oval 44">
                <a:extLst>
                  <a:ext uri="{FF2B5EF4-FFF2-40B4-BE49-F238E27FC236}">
                    <a16:creationId xmlns:a16="http://schemas.microsoft.com/office/drawing/2014/main" id="{BABF2567-F0C5-407A-A593-AD3DE72B2E41}"/>
                  </a:ext>
                </a:extLst>
              </p:cNvPr>
              <p:cNvSpPr/>
              <p:nvPr userDrawn="1"/>
            </p:nvSpPr>
            <p:spPr>
              <a:xfrm>
                <a:off x="22040836" y="67308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World">
                <a:extLst>
                  <a:ext uri="{FF2B5EF4-FFF2-40B4-BE49-F238E27FC236}">
                    <a16:creationId xmlns:a16="http://schemas.microsoft.com/office/drawing/2014/main" id="{596547C2-5AEC-450F-99AA-03556817D1DC}"/>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2220836" y="6910811"/>
                <a:ext cx="1080000" cy="1080000"/>
              </a:xfrm>
              <a:prstGeom prst="rect">
                <a:avLst/>
              </a:prstGeom>
            </p:spPr>
          </p:pic>
        </p:grpSp>
        <p:sp>
          <p:nvSpPr>
            <p:cNvPr id="90" name="Rectangle 89">
              <a:extLst>
                <a:ext uri="{FF2B5EF4-FFF2-40B4-BE49-F238E27FC236}">
                  <a16:creationId xmlns:a16="http://schemas.microsoft.com/office/drawing/2014/main" id="{45C5BF45-D506-4722-8D23-4674D89EED0F}"/>
                </a:ext>
              </a:extLst>
            </p:cNvPr>
            <p:cNvSpPr/>
            <p:nvPr userDrawn="1"/>
          </p:nvSpPr>
          <p:spPr>
            <a:xfrm>
              <a:off x="4743820" y="41435244"/>
              <a:ext cx="210323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dirty="0"/>
                <a:t>5g-coral.eu</a:t>
              </a:r>
            </a:p>
          </p:txBody>
        </p:sp>
      </p:grpSp>
      <p:grpSp>
        <p:nvGrpSpPr>
          <p:cNvPr id="55" name="Group 54">
            <a:extLst>
              <a:ext uri="{FF2B5EF4-FFF2-40B4-BE49-F238E27FC236}">
                <a16:creationId xmlns:a16="http://schemas.microsoft.com/office/drawing/2014/main" id="{45EA8323-2D78-483A-B6B7-6E514038E41A}"/>
              </a:ext>
            </a:extLst>
          </p:cNvPr>
          <p:cNvGrpSpPr/>
          <p:nvPr userDrawn="1"/>
        </p:nvGrpSpPr>
        <p:grpSpPr>
          <a:xfrm>
            <a:off x="5195176" y="39619800"/>
            <a:ext cx="5007745" cy="720000"/>
            <a:chOff x="10299572" y="41771278"/>
            <a:chExt cx="5007745" cy="720000"/>
          </a:xfrm>
        </p:grpSpPr>
        <p:grpSp>
          <p:nvGrpSpPr>
            <p:cNvPr id="44" name="Group 43">
              <a:extLst>
                <a:ext uri="{FF2B5EF4-FFF2-40B4-BE49-F238E27FC236}">
                  <a16:creationId xmlns:a16="http://schemas.microsoft.com/office/drawing/2014/main" id="{152DFDAE-5431-4FE3-A834-44EAABCB7C0B}"/>
                </a:ext>
              </a:extLst>
            </p:cNvPr>
            <p:cNvGrpSpPr/>
            <p:nvPr userDrawn="1"/>
          </p:nvGrpSpPr>
          <p:grpSpPr>
            <a:xfrm>
              <a:off x="10299572" y="41771278"/>
              <a:ext cx="720000" cy="720000"/>
              <a:chOff x="18814108" y="8273280"/>
              <a:chExt cx="1440000" cy="1440000"/>
            </a:xfrm>
          </p:grpSpPr>
          <p:sp>
            <p:nvSpPr>
              <p:cNvPr id="38" name="Oval 37">
                <a:extLst>
                  <a:ext uri="{FF2B5EF4-FFF2-40B4-BE49-F238E27FC236}">
                    <a16:creationId xmlns:a16="http://schemas.microsoft.com/office/drawing/2014/main" id="{4EB780D2-0E04-4B38-9A99-D11F0D79A44D}"/>
                  </a:ext>
                </a:extLst>
              </p:cNvPr>
              <p:cNvSpPr/>
              <p:nvPr userDrawn="1"/>
            </p:nvSpPr>
            <p:spPr>
              <a:xfrm>
                <a:off x="18814108" y="8273280"/>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CF165C1E-28E9-41D2-AAEF-93F5C9AC4306}"/>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994108" y="8453280"/>
                <a:ext cx="1080000" cy="1080000"/>
              </a:xfrm>
              <a:prstGeom prst="rect">
                <a:avLst/>
              </a:prstGeom>
            </p:spPr>
          </p:pic>
        </p:grpSp>
        <p:sp>
          <p:nvSpPr>
            <p:cNvPr id="91" name="Rectangle 90">
              <a:extLst>
                <a:ext uri="{FF2B5EF4-FFF2-40B4-BE49-F238E27FC236}">
                  <a16:creationId xmlns:a16="http://schemas.microsoft.com/office/drawing/2014/main" id="{82E728CB-E1E7-4529-8433-190AAD44BA48}"/>
                </a:ext>
              </a:extLst>
            </p:cNvPr>
            <p:cNvSpPr/>
            <p:nvPr userDrawn="1"/>
          </p:nvSpPr>
          <p:spPr>
            <a:xfrm>
              <a:off x="11259950" y="41771278"/>
              <a:ext cx="4047367"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dirty="0"/>
                <a:t>twitter.com/5G_CORAL</a:t>
              </a:r>
            </a:p>
          </p:txBody>
        </p:sp>
      </p:grpSp>
      <p:grpSp>
        <p:nvGrpSpPr>
          <p:cNvPr id="18" name="Group 17">
            <a:extLst>
              <a:ext uri="{FF2B5EF4-FFF2-40B4-BE49-F238E27FC236}">
                <a16:creationId xmlns:a16="http://schemas.microsoft.com/office/drawing/2014/main" id="{612C59C3-15AB-4B18-86E2-7F897BD3CA40}"/>
              </a:ext>
            </a:extLst>
          </p:cNvPr>
          <p:cNvGrpSpPr/>
          <p:nvPr userDrawn="1"/>
        </p:nvGrpSpPr>
        <p:grpSpPr>
          <a:xfrm>
            <a:off x="3705094" y="36855462"/>
            <a:ext cx="1800000" cy="1800000"/>
            <a:chOff x="3705094" y="38455662"/>
            <a:chExt cx="1800000" cy="1800000"/>
          </a:xfrm>
        </p:grpSpPr>
        <p:sp>
          <p:nvSpPr>
            <p:cNvPr id="169" name="Oval 168">
              <a:extLst>
                <a:ext uri="{FF2B5EF4-FFF2-40B4-BE49-F238E27FC236}">
                  <a16:creationId xmlns:a16="http://schemas.microsoft.com/office/drawing/2014/main" id="{DAEF7E5D-AE36-4343-9465-C085D10FE3CA}"/>
                </a:ext>
              </a:extLst>
            </p:cNvPr>
            <p:cNvSpPr/>
            <p:nvPr userDrawn="1"/>
          </p:nvSpPr>
          <p:spPr>
            <a:xfrm>
              <a:off x="3705094" y="38455662"/>
              <a:ext cx="1800000" cy="18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logo&#10;&#10;Description generated with very high confidence">
              <a:extLst>
                <a:ext uri="{FF2B5EF4-FFF2-40B4-BE49-F238E27FC236}">
                  <a16:creationId xmlns:a16="http://schemas.microsoft.com/office/drawing/2014/main" id="{3C057201-0C03-46A6-A15E-06CFF7D17571}"/>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3975094" y="38725662"/>
              <a:ext cx="1260000" cy="1260000"/>
            </a:xfrm>
            <a:prstGeom prst="rect">
              <a:avLst/>
            </a:prstGeom>
          </p:spPr>
        </p:pic>
      </p:grpSp>
      <p:sp>
        <p:nvSpPr>
          <p:cNvPr id="66" name="Rectangle 65">
            <a:extLst>
              <a:ext uri="{FF2B5EF4-FFF2-40B4-BE49-F238E27FC236}">
                <a16:creationId xmlns:a16="http://schemas.microsoft.com/office/drawing/2014/main" id="{63D72BC5-DC92-482A-8E67-F5D4532577AB}"/>
              </a:ext>
            </a:extLst>
          </p:cNvPr>
          <p:cNvSpPr/>
          <p:nvPr userDrawn="1"/>
        </p:nvSpPr>
        <p:spPr>
          <a:xfrm>
            <a:off x="8177340" y="40738910"/>
            <a:ext cx="2655589"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l"/>
            <a:r>
              <a:rPr lang="en-GB" sz="3200" b="1" dirty="0">
                <a:solidFill>
                  <a:schemeClr val="bg1"/>
                </a:solidFill>
              </a:rPr>
              <a:t>Cost:</a:t>
            </a:r>
            <a:r>
              <a:rPr lang="en-GB" sz="3200" dirty="0">
                <a:solidFill>
                  <a:schemeClr val="bg1"/>
                </a:solidFill>
              </a:rPr>
              <a:t> </a:t>
            </a:r>
          </a:p>
          <a:p>
            <a:pPr algn="l"/>
            <a:r>
              <a:rPr lang="en-GB" sz="3200" dirty="0">
                <a:solidFill>
                  <a:schemeClr val="bg1"/>
                </a:solidFill>
              </a:rPr>
              <a:t>3.856.973,75€</a:t>
            </a:r>
            <a:endParaRPr lang="en-GB" sz="3200" b="1" dirty="0">
              <a:solidFill>
                <a:schemeClr val="bg1"/>
              </a:solidFill>
            </a:endParaRPr>
          </a:p>
        </p:txBody>
      </p:sp>
      <p:sp>
        <p:nvSpPr>
          <p:cNvPr id="69" name="Rectangle 68">
            <a:extLst>
              <a:ext uri="{FF2B5EF4-FFF2-40B4-BE49-F238E27FC236}">
                <a16:creationId xmlns:a16="http://schemas.microsoft.com/office/drawing/2014/main" id="{43770363-DEDB-442F-9C3A-A1AB127CD2C4}"/>
              </a:ext>
            </a:extLst>
          </p:cNvPr>
          <p:cNvSpPr/>
          <p:nvPr userDrawn="1"/>
        </p:nvSpPr>
        <p:spPr>
          <a:xfrm>
            <a:off x="19815951" y="40738910"/>
            <a:ext cx="9014804"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l"/>
            <a:r>
              <a:rPr lang="en-GB" sz="3200" b="1" dirty="0">
                <a:solidFill>
                  <a:schemeClr val="bg1"/>
                </a:solidFill>
              </a:rPr>
              <a:t>Technical Managers: </a:t>
            </a:r>
          </a:p>
          <a:p>
            <a:pPr algn="l"/>
            <a:r>
              <a:rPr lang="en-GB" sz="3200" dirty="0" err="1">
                <a:solidFill>
                  <a:schemeClr val="bg1"/>
                </a:solidFill>
              </a:rPr>
              <a:t>Dr.</a:t>
            </a:r>
            <a:r>
              <a:rPr lang="en-GB" sz="3200" dirty="0">
                <a:solidFill>
                  <a:schemeClr val="bg1"/>
                </a:solidFill>
              </a:rPr>
              <a:t> Alain Mourad (</a:t>
            </a:r>
            <a:r>
              <a:rPr lang="en-GB" sz="3200" i="1" dirty="0">
                <a:solidFill>
                  <a:schemeClr val="bg1"/>
                </a:solidFill>
              </a:rPr>
              <a:t>Interdigital Europe), </a:t>
            </a:r>
            <a:r>
              <a:rPr lang="en-GB" sz="3200" dirty="0" err="1">
                <a:solidFill>
                  <a:schemeClr val="bg1"/>
                </a:solidFill>
              </a:rPr>
              <a:t>Dr.</a:t>
            </a:r>
            <a:r>
              <a:rPr lang="en-GB" sz="3200" dirty="0">
                <a:solidFill>
                  <a:schemeClr val="bg1"/>
                </a:solidFill>
              </a:rPr>
              <a:t> Tony Do (</a:t>
            </a:r>
            <a:r>
              <a:rPr lang="en-GB" sz="3200" i="1" dirty="0">
                <a:solidFill>
                  <a:schemeClr val="bg1"/>
                </a:solidFill>
              </a:rPr>
              <a:t>ITRI)</a:t>
            </a:r>
          </a:p>
        </p:txBody>
      </p:sp>
      <p:sp>
        <p:nvSpPr>
          <p:cNvPr id="68" name="Rectangle 67">
            <a:extLst>
              <a:ext uri="{FF2B5EF4-FFF2-40B4-BE49-F238E27FC236}">
                <a16:creationId xmlns:a16="http://schemas.microsoft.com/office/drawing/2014/main" id="{55B7BC88-F39B-414C-A8A0-39D16176720D}"/>
              </a:ext>
            </a:extLst>
          </p:cNvPr>
          <p:cNvSpPr/>
          <p:nvPr userDrawn="1"/>
        </p:nvSpPr>
        <p:spPr>
          <a:xfrm>
            <a:off x="12652188" y="40738910"/>
            <a:ext cx="5344504"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l"/>
            <a:r>
              <a:rPr lang="en-GB" sz="3200" b="1" dirty="0">
                <a:solidFill>
                  <a:schemeClr val="bg1"/>
                </a:solidFill>
              </a:rPr>
              <a:t>Coordinator:</a:t>
            </a:r>
            <a:r>
              <a:rPr lang="en-GB" sz="3200" dirty="0">
                <a:solidFill>
                  <a:schemeClr val="bg1"/>
                </a:solidFill>
              </a:rPr>
              <a:t> </a:t>
            </a:r>
          </a:p>
          <a:p>
            <a:pPr algn="l"/>
            <a:r>
              <a:rPr lang="en-GB" sz="3200" dirty="0" err="1">
                <a:solidFill>
                  <a:schemeClr val="bg1"/>
                </a:solidFill>
              </a:rPr>
              <a:t>Dr.</a:t>
            </a:r>
            <a:r>
              <a:rPr lang="en-GB" sz="3200" dirty="0">
                <a:solidFill>
                  <a:schemeClr val="bg1"/>
                </a:solidFill>
              </a:rPr>
              <a:t> Antonio de la Oliva (</a:t>
            </a:r>
            <a:r>
              <a:rPr lang="en-GB" sz="3200" i="1" dirty="0">
                <a:solidFill>
                  <a:schemeClr val="bg1"/>
                </a:solidFill>
              </a:rPr>
              <a:t>UC3M)</a:t>
            </a:r>
          </a:p>
        </p:txBody>
      </p:sp>
      <p:sp>
        <p:nvSpPr>
          <p:cNvPr id="67" name="Rectangle 66">
            <a:extLst>
              <a:ext uri="{FF2B5EF4-FFF2-40B4-BE49-F238E27FC236}">
                <a16:creationId xmlns:a16="http://schemas.microsoft.com/office/drawing/2014/main" id="{EEDB4424-4C6B-4F05-A5C7-7FD1F00A8E7A}"/>
              </a:ext>
            </a:extLst>
          </p:cNvPr>
          <p:cNvSpPr/>
          <p:nvPr userDrawn="1"/>
        </p:nvSpPr>
        <p:spPr>
          <a:xfrm>
            <a:off x="1622881" y="40738910"/>
            <a:ext cx="4735200"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l"/>
            <a:r>
              <a:rPr lang="en-GB" sz="3200" b="1" dirty="0">
                <a:solidFill>
                  <a:schemeClr val="bg1"/>
                </a:solidFill>
              </a:rPr>
              <a:t>Project lifetime:</a:t>
            </a:r>
            <a:r>
              <a:rPr lang="en-GB" sz="3200" dirty="0">
                <a:solidFill>
                  <a:schemeClr val="bg1"/>
                </a:solidFill>
              </a:rPr>
              <a:t> </a:t>
            </a:r>
          </a:p>
          <a:p>
            <a:pPr algn="l"/>
            <a:r>
              <a:rPr lang="en-GB" sz="3200" dirty="0">
                <a:solidFill>
                  <a:schemeClr val="bg1"/>
                </a:solidFill>
              </a:rPr>
              <a:t>01/09/2017 - 31/08/2019</a:t>
            </a:r>
          </a:p>
        </p:txBody>
      </p:sp>
    </p:spTree>
    <p:extLst>
      <p:ext uri="{BB962C8B-B14F-4D97-AF65-F5344CB8AC3E}">
        <p14:creationId xmlns:p14="http://schemas.microsoft.com/office/powerpoint/2010/main" val="1776015515"/>
      </p:ext>
    </p:extLst>
  </p:cSld>
  <p:clrMap bg1="lt1" tx1="dk1" bg2="lt2" tx2="dk2" accent1="accent1" accent2="accent2" accent3="accent3" accent4="accent4" accent5="accent5" accent6="accent6" hlink="hlink" folHlink="folHlink"/>
  <p:sldLayoutIdLst>
    <p:sldLayoutId id="2147483649" r:id="rId1"/>
  </p:sldLayoutIdLst>
  <p:hf hdr="0" ftr="0"/>
  <p:txStyles>
    <p:titleStyle>
      <a:lvl1pPr algn="r" defTabSz="51435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128588" indent="-128588" algn="l" defTabSz="514350"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Clr>
          <a:schemeClr val="accent1"/>
        </a:buClr>
        <a:buFont typeface="Arial" panose="020B0604020202020204" pitchFamily="34" charset="0"/>
        <a:buChar char="•"/>
        <a:defRPr sz="1125"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798"/>
          <a:stretch/>
        </p:blipFill>
        <p:spPr>
          <a:xfrm>
            <a:off x="356495" y="6906350"/>
            <a:ext cx="14306824" cy="105324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688"/>
          <a:stretch/>
        </p:blipFill>
        <p:spPr>
          <a:xfrm>
            <a:off x="14828659" y="5525603"/>
            <a:ext cx="15158700" cy="12146795"/>
          </a:xfrm>
          <a:prstGeom prst="rect">
            <a:avLst/>
          </a:prstGeom>
        </p:spPr>
      </p:pic>
      <p:sp>
        <p:nvSpPr>
          <p:cNvPr id="5" name="Text Placeholder 4">
            <a:extLst>
              <a:ext uri="{FF2B5EF4-FFF2-40B4-BE49-F238E27FC236}">
                <a16:creationId xmlns:a16="http://schemas.microsoft.com/office/drawing/2014/main" id="{647699D2-AF4C-4A1B-8B85-F4CAE9E807FE}"/>
              </a:ext>
            </a:extLst>
          </p:cNvPr>
          <p:cNvSpPr>
            <a:spLocks noGrp="1"/>
          </p:cNvSpPr>
          <p:nvPr>
            <p:ph type="body" sz="quarter" idx="10"/>
          </p:nvPr>
        </p:nvSpPr>
        <p:spPr>
          <a:xfrm>
            <a:off x="14132191" y="1823395"/>
            <a:ext cx="15155302" cy="2160000"/>
          </a:xfrm>
        </p:spPr>
        <p:txBody>
          <a:bodyPr/>
          <a:lstStyle/>
          <a:p>
            <a:pPr algn="l"/>
            <a:r>
              <a:rPr lang="en-GB" sz="8800" dirty="0"/>
              <a:t>5G-CORAL:Connected Cars </a:t>
            </a:r>
          </a:p>
        </p:txBody>
      </p:sp>
      <p:grpSp>
        <p:nvGrpSpPr>
          <p:cNvPr id="40" name="Group 39"/>
          <p:cNvGrpSpPr/>
          <p:nvPr/>
        </p:nvGrpSpPr>
        <p:grpSpPr>
          <a:xfrm>
            <a:off x="722507" y="17934539"/>
            <a:ext cx="13802306" cy="3280873"/>
            <a:chOff x="-91574" y="17174880"/>
            <a:chExt cx="13802306" cy="4225881"/>
          </a:xfrm>
        </p:grpSpPr>
        <p:sp>
          <p:nvSpPr>
            <p:cNvPr id="42" name="Rounded Rectangle 41"/>
            <p:cNvSpPr/>
            <p:nvPr/>
          </p:nvSpPr>
          <p:spPr>
            <a:xfrm>
              <a:off x="-91574" y="17174880"/>
              <a:ext cx="13802306" cy="4225881"/>
            </a:xfrm>
            <a:prstGeom prst="roundRect">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41" name="Rectangle 40"/>
            <p:cNvSpPr/>
            <p:nvPr/>
          </p:nvSpPr>
          <p:spPr>
            <a:xfrm>
              <a:off x="4681" y="17618398"/>
              <a:ext cx="13313428" cy="3329988"/>
            </a:xfrm>
            <a:prstGeom prst="rect">
              <a:avLst/>
            </a:prstGeom>
            <a:noFill/>
            <a:ln>
              <a:noFill/>
            </a:ln>
          </p:spPr>
          <p:txBody>
            <a:bodyPr wrap="square">
              <a:spAutoFit/>
            </a:bodyPr>
            <a:lstStyle/>
            <a:p>
              <a:pPr marL="228600" algn="just">
                <a:spcAft>
                  <a:spcPts val="600"/>
                </a:spcAft>
              </a:pPr>
              <a:r>
                <a:rPr lang="en-GB" sz="5400" dirty="0">
                  <a:solidFill>
                    <a:srgbClr val="000000"/>
                  </a:solidFill>
                </a:rPr>
                <a:t>In the legacy centralized architecture, services and applications are placed beyond the core network. </a:t>
              </a:r>
              <a:endParaRPr lang="en-US" sz="5400" dirty="0">
                <a:solidFill>
                  <a:srgbClr val="000000"/>
                </a:solidFill>
              </a:endParaRPr>
            </a:p>
          </p:txBody>
        </p:sp>
      </p:grpSp>
      <p:grpSp>
        <p:nvGrpSpPr>
          <p:cNvPr id="15" name="Group 14"/>
          <p:cNvGrpSpPr/>
          <p:nvPr/>
        </p:nvGrpSpPr>
        <p:grpSpPr>
          <a:xfrm>
            <a:off x="722507" y="22591058"/>
            <a:ext cx="28765495" cy="13560387"/>
            <a:chOff x="774700" y="17141629"/>
            <a:chExt cx="13802306" cy="17366602"/>
          </a:xfrm>
          <a:solidFill>
            <a:srgbClr val="EC8888"/>
          </a:solidFill>
        </p:grpSpPr>
        <p:sp>
          <p:nvSpPr>
            <p:cNvPr id="17" name="Rounded Rectangle 16"/>
            <p:cNvSpPr/>
            <p:nvPr/>
          </p:nvSpPr>
          <p:spPr>
            <a:xfrm>
              <a:off x="774700" y="17141629"/>
              <a:ext cx="13802306" cy="17366602"/>
            </a:xfrm>
            <a:prstGeom prst="roundRect">
              <a:avLst/>
            </a:prstGeom>
            <a:grp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tx1"/>
                </a:solidFill>
              </a:endParaRPr>
            </a:p>
          </p:txBody>
        </p:sp>
        <p:sp>
          <p:nvSpPr>
            <p:cNvPr id="18" name="Rectangle 17"/>
            <p:cNvSpPr/>
            <p:nvPr/>
          </p:nvSpPr>
          <p:spPr>
            <a:xfrm>
              <a:off x="1255851" y="18166948"/>
              <a:ext cx="12942139" cy="780841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marL="228600" algn="just">
                <a:lnSpc>
                  <a:spcPct val="110000"/>
                </a:lnSpc>
                <a:spcAft>
                  <a:spcPts val="600"/>
                </a:spcAft>
              </a:pPr>
              <a:r>
                <a:rPr lang="en-GB" sz="7200" b="1" dirty="0">
                  <a:solidFill>
                    <a:srgbClr val="000000"/>
                  </a:solidFill>
                </a:rPr>
                <a:t>Results:</a:t>
              </a:r>
              <a:endParaRPr lang="en-GB" sz="5400" dirty="0">
                <a:solidFill>
                  <a:srgbClr val="000000"/>
                </a:solidFill>
              </a:endParaRPr>
            </a:p>
            <a:p>
              <a:pPr marL="228600" algn="just">
                <a:lnSpc>
                  <a:spcPct val="110000"/>
                </a:lnSpc>
                <a:spcAft>
                  <a:spcPts val="600"/>
                </a:spcAft>
              </a:pPr>
              <a:r>
                <a:rPr lang="en-GB" sz="5200" dirty="0">
                  <a:solidFill>
                    <a:srgbClr val="000000"/>
                  </a:solidFill>
                </a:rPr>
                <a:t>The E2E Latency is measured in two scenarios :</a:t>
              </a:r>
            </a:p>
            <a:p>
              <a:pPr marL="2907426" lvl="1" indent="-685800" algn="just">
                <a:lnSpc>
                  <a:spcPct val="110000"/>
                </a:lnSpc>
                <a:spcAft>
                  <a:spcPts val="600"/>
                </a:spcAft>
                <a:buFont typeface="Arial" panose="020B0604020202020204" pitchFamily="34" charset="0"/>
                <a:buChar char="•"/>
              </a:pPr>
              <a:r>
                <a:rPr lang="en-GB" sz="5200" dirty="0">
                  <a:solidFill>
                    <a:srgbClr val="000000"/>
                  </a:solidFill>
                </a:rPr>
                <a:t>nominal scenario: only OBUs are generating traffic;</a:t>
              </a:r>
            </a:p>
            <a:p>
              <a:pPr marL="2907426" lvl="1" indent="-685800" algn="just">
                <a:lnSpc>
                  <a:spcPct val="110000"/>
                </a:lnSpc>
                <a:spcAft>
                  <a:spcPts val="600"/>
                </a:spcAft>
                <a:buFont typeface="Arial" panose="020B0604020202020204" pitchFamily="34" charset="0"/>
                <a:buChar char="•"/>
              </a:pPr>
              <a:r>
                <a:rPr lang="en-GB" sz="5200" dirty="0">
                  <a:solidFill>
                    <a:srgbClr val="000000"/>
                  </a:solidFill>
                </a:rPr>
                <a:t>stressed scenario: fully loaded LTE cell.</a:t>
              </a:r>
            </a:p>
            <a:p>
              <a:pPr marL="228600" algn="just">
                <a:lnSpc>
                  <a:spcPct val="110000"/>
                </a:lnSpc>
                <a:spcAft>
                  <a:spcPts val="600"/>
                </a:spcAft>
              </a:pPr>
              <a:r>
                <a:rPr lang="en-GB" sz="5200" dirty="0">
                  <a:solidFill>
                    <a:srgbClr val="000000"/>
                  </a:solidFill>
                </a:rPr>
                <a:t>The Probability Density Function is depicted below. In both scenarios, the 5G CORAL architecture guarantees low and stable latency.</a:t>
              </a:r>
              <a:endParaRPr lang="en-US" sz="5200" dirty="0">
                <a:solidFill>
                  <a:srgbClr val="000000"/>
                </a:solidFill>
              </a:endParaRPr>
            </a:p>
          </p:txBody>
        </p:sp>
      </p:grpSp>
      <p:sp>
        <p:nvSpPr>
          <p:cNvPr id="22" name="Rectangle 21"/>
          <p:cNvSpPr/>
          <p:nvPr/>
        </p:nvSpPr>
        <p:spPr>
          <a:xfrm>
            <a:off x="5297219" y="35106604"/>
            <a:ext cx="4914820" cy="837152"/>
          </a:xfrm>
          <a:prstGeom prst="rect">
            <a:avLst/>
          </a:prstGeom>
          <a:noFill/>
        </p:spPr>
        <p:txBody>
          <a:bodyPr wrap="square">
            <a:spAutoFit/>
          </a:bodyPr>
          <a:lstStyle/>
          <a:p>
            <a:pPr marL="228600" algn="just">
              <a:lnSpc>
                <a:spcPct val="110000"/>
              </a:lnSpc>
              <a:spcAft>
                <a:spcPts val="600"/>
              </a:spcAft>
            </a:pPr>
            <a:r>
              <a:rPr lang="en-GB" sz="4400" dirty="0">
                <a:solidFill>
                  <a:srgbClr val="000000"/>
                </a:solidFill>
              </a:rPr>
              <a:t>Nominal scenario</a:t>
            </a:r>
            <a:endParaRPr lang="en-US" sz="3200" dirty="0">
              <a:solidFill>
                <a:srgbClr val="000000"/>
              </a:solidFill>
            </a:endParaRPr>
          </a:p>
        </p:txBody>
      </p:sp>
      <p:sp>
        <p:nvSpPr>
          <p:cNvPr id="23" name="Rectangle 22"/>
          <p:cNvSpPr/>
          <p:nvPr/>
        </p:nvSpPr>
        <p:spPr>
          <a:xfrm>
            <a:off x="20133438" y="35208917"/>
            <a:ext cx="5362186" cy="837152"/>
          </a:xfrm>
          <a:prstGeom prst="rect">
            <a:avLst/>
          </a:prstGeom>
          <a:noFill/>
        </p:spPr>
        <p:txBody>
          <a:bodyPr wrap="square">
            <a:spAutoFit/>
          </a:bodyPr>
          <a:lstStyle/>
          <a:p>
            <a:pPr marL="228600" algn="just">
              <a:lnSpc>
                <a:spcPct val="110000"/>
              </a:lnSpc>
              <a:spcAft>
                <a:spcPts val="600"/>
              </a:spcAft>
            </a:pPr>
            <a:r>
              <a:rPr lang="en-GB" sz="4400" dirty="0">
                <a:solidFill>
                  <a:srgbClr val="000000"/>
                </a:solidFill>
              </a:rPr>
              <a:t>Stressed scenario</a:t>
            </a:r>
            <a:endParaRPr lang="en-US" sz="3200" dirty="0">
              <a:solidFill>
                <a:srgbClr val="000000"/>
              </a:solidFill>
            </a:endParaRPr>
          </a:p>
        </p:txBody>
      </p:sp>
      <p:sp>
        <p:nvSpPr>
          <p:cNvPr id="4" name="Rectangle 3"/>
          <p:cNvSpPr/>
          <p:nvPr/>
        </p:nvSpPr>
        <p:spPr>
          <a:xfrm>
            <a:off x="3222642" y="5682584"/>
            <a:ext cx="8696090" cy="830997"/>
          </a:xfrm>
          <a:prstGeom prst="rect">
            <a:avLst/>
          </a:prstGeom>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GB" sz="4800" dirty="0">
                <a:solidFill>
                  <a:srgbClr val="000000"/>
                </a:solidFill>
              </a:rPr>
              <a:t>Legacy centralized architecture </a:t>
            </a:r>
            <a:endParaRPr lang="en-US" sz="4800" dirty="0"/>
          </a:p>
        </p:txBody>
      </p:sp>
      <p:sp>
        <p:nvSpPr>
          <p:cNvPr id="6" name="Rectangle 5"/>
          <p:cNvSpPr/>
          <p:nvPr/>
        </p:nvSpPr>
        <p:spPr>
          <a:xfrm>
            <a:off x="18284531" y="5682584"/>
            <a:ext cx="6613835" cy="830997"/>
          </a:xfrm>
          <a:prstGeom prst="rect">
            <a:avLst/>
          </a:prstGeom>
          <a:ln>
            <a:no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GB" sz="4800" dirty="0">
                <a:solidFill>
                  <a:srgbClr val="000000"/>
                </a:solidFill>
              </a:rPr>
              <a:t>5G CORAL architecture </a:t>
            </a:r>
            <a:endParaRPr lang="en-US" sz="4800" dirty="0"/>
          </a:p>
        </p:txBody>
      </p:sp>
      <p:pic>
        <p:nvPicPr>
          <p:cNvPr id="12" name="Picture 2" descr="C:\Users\ferrarir\Documents\Riccardo\5GCORAL\WP4\D4.2\pdfLte_5gcFu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7445" y="29859968"/>
            <a:ext cx="14377548" cy="540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ferrarir\Documents\Riccardo\5GCORAL\WP4\D4.2\pdfLte_5g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85" y="29859968"/>
            <a:ext cx="14050331" cy="54000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14828659" y="17777774"/>
            <a:ext cx="14659343" cy="6721765"/>
            <a:chOff x="774700" y="17208491"/>
            <a:chExt cx="13802306" cy="8220682"/>
          </a:xfrm>
          <a:noFill/>
        </p:grpSpPr>
        <p:sp>
          <p:nvSpPr>
            <p:cNvPr id="39" name="Rounded Rectangle 38"/>
            <p:cNvSpPr/>
            <p:nvPr/>
          </p:nvSpPr>
          <p:spPr>
            <a:xfrm>
              <a:off x="774700" y="17208491"/>
              <a:ext cx="13802306" cy="8220682"/>
            </a:xfrm>
            <a:prstGeom prst="round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38" name="Rectangle 37"/>
            <p:cNvSpPr/>
            <p:nvPr/>
          </p:nvSpPr>
          <p:spPr>
            <a:xfrm>
              <a:off x="922887" y="17746607"/>
              <a:ext cx="13313428" cy="7227054"/>
            </a:xfrm>
            <a:prstGeom prst="rect">
              <a:avLst/>
            </a:prstGeom>
            <a:grpFill/>
            <a:ln>
              <a:noFill/>
            </a:ln>
          </p:spPr>
          <p:txBody>
            <a:bodyPr wrap="square">
              <a:spAutoFit/>
            </a:bodyPr>
            <a:lstStyle/>
            <a:p>
              <a:pPr marL="228600" algn="just">
                <a:spcAft>
                  <a:spcPts val="600"/>
                </a:spcAft>
              </a:pPr>
              <a:r>
                <a:rPr lang="en-GB" sz="5400" dirty="0">
                  <a:solidFill>
                    <a:srgbClr val="000000"/>
                  </a:solidFill>
                </a:rPr>
                <a:t>The 5G CORAL architecture spans over both edge data centers, i.e. MEC servers near the eNB, and fog computing devices, such as On Board Units (OBUs) and Road Side Units (RSUs), where applications and services are instantiated. RSUs work also as virtual APs, providing an additional RAT.</a:t>
              </a:r>
            </a:p>
          </p:txBody>
        </p:sp>
      </p:grpSp>
    </p:spTree>
    <p:extLst>
      <p:ext uri="{BB962C8B-B14F-4D97-AF65-F5344CB8AC3E}">
        <p14:creationId xmlns:p14="http://schemas.microsoft.com/office/powerpoint/2010/main" val="966460340"/>
      </p:ext>
    </p:extLst>
  </p:cSld>
  <p:clrMapOvr>
    <a:masterClrMapping/>
  </p:clrMapOvr>
</p:sld>
</file>

<file path=ppt/theme/theme1.xml><?xml version="1.0" encoding="utf-8"?>
<a:theme xmlns:a="http://schemas.openxmlformats.org/drawingml/2006/main" name="Office Theme">
  <a:themeElements>
    <a:clrScheme name="5G-Coral">
      <a:dk1>
        <a:srgbClr val="454545"/>
      </a:dk1>
      <a:lt1>
        <a:sysClr val="window" lastClr="FFFFFF"/>
      </a:lt1>
      <a:dk2>
        <a:srgbClr val="6F6F6F"/>
      </a:dk2>
      <a:lt2>
        <a:srgbClr val="929292"/>
      </a:lt2>
      <a:accent1>
        <a:srgbClr val="E45252"/>
      </a:accent1>
      <a:accent2>
        <a:srgbClr val="FF8E72"/>
      </a:accent2>
      <a:accent3>
        <a:srgbClr val="F9DC5C"/>
      </a:accent3>
      <a:accent4>
        <a:srgbClr val="235789"/>
      </a:accent4>
      <a:accent5>
        <a:srgbClr val="387D7A"/>
      </a:accent5>
      <a:accent6>
        <a:srgbClr val="C4E7D4"/>
      </a:accent6>
      <a:hlink>
        <a:srgbClr val="E45252"/>
      </a:hlink>
      <a:folHlink>
        <a:srgbClr val="E45252"/>
      </a:folHlink>
    </a:clrScheme>
    <a:fontScheme name="5G-Coral">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9510</TotalTime>
  <Words>140</Words>
  <Application>Microsoft Office PowerPoint</Application>
  <PresentationFormat>Personalizado</PresentationFormat>
  <Paragraphs>12</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Tw Cen MT</vt:lpstr>
      <vt:lpstr>Office Theme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 Cominardi</dc:creator>
  <cp:lastModifiedBy>Irene Gruijter Eguiluz</cp:lastModifiedBy>
  <cp:revision>254</cp:revision>
  <dcterms:created xsi:type="dcterms:W3CDTF">2017-06-09T14:28:16Z</dcterms:created>
  <dcterms:modified xsi:type="dcterms:W3CDTF">2019-06-25T15:40:09Z</dcterms:modified>
</cp:coreProperties>
</file>